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30240288" cy="42840275"/>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93" userDrawn="1">
          <p15:clr>
            <a:srgbClr val="A4A3A4"/>
          </p15:clr>
        </p15:guide>
        <p15:guide id="2" pos="95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AD4715-EEFB-EBC2-9E20-2EDB229132E3}" name="Amy Bobbins" initials="AB" userId="S::amy.bobbins@dsru.org::5350bc41-7709-4ee0-83f6-4b84da9feccc" providerId="AD"/>
  <p188:author id="{29BF8420-530A-D9CB-D3A3-07DB69EE796E}" name="Debabrata Roy" initials="DR" userId="S::debabrata.roy@dsru.org::48c2da77-c583-40a7-acaa-c7a127b75ac0" providerId="AD"/>
  <p188:author id="{67E04D23-4EE6-0F3E-966A-1BD4BC0CAFF0}" name="Taylor Aurelius" initials="TA" userId="S::taylor.aurelius@dsru.org::99cbfaa3-948a-4aef-9e6c-a9fbe32e7459" providerId="AD"/>
  <p188:author id="{9F799028-ED81-B877-14F5-240F758EDBF0}" name="Elizabeth Lynn" initials="EL" userId="S::elizabeth.lynn@dsru.org::01a63166-46c2-46c0-8a72-ee28ce424b52" providerId="AD"/>
  <p188:author id="{ACD271A1-AA8E-C095-E048-721307A2BE17}" name="Katy Morton" initials="KM" userId="S::katy.morton@dsru.org::d5214b0d-97cd-4a25-8307-b4c9210bc515" providerId="AD"/>
  <p188:author id="{85AC20AC-BF4B-575F-196E-1FBAF29377F2}" name="Denise Morris" initials="DM" userId="S::denise.morris@dsru.org::e7d74a1f-db0d-4726-8ee5-0980cefb06e3" providerId="AD"/>
  <p188:author id="{4F263FC2-6CAD-8026-5B86-C00A9B726ECA}" name="Samantha Lane" initials="SL" userId="S::samantha.lane@dsru.org::4eff1fb1-22c8-46a7-a980-d2ea35278891" providerId="AD"/>
  <p188:author id="{A29305C3-08D1-011C-E0CA-747B89C6FFB3}" name="Sandeep Dhanda" initials="SD" userId="S::sandeep.dhanda@dsru.org::b9cf6412-3e4f-4faf-ab32-47bac25d24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AF4E"/>
    <a:srgbClr val="244486"/>
    <a:srgbClr val="E2436D"/>
    <a:srgbClr val="00ABAB"/>
    <a:srgbClr val="93DBDB"/>
    <a:srgbClr val="007673"/>
    <a:srgbClr val="004A48"/>
    <a:srgbClr val="D1E0FF"/>
    <a:srgbClr val="8BB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4B1FDB-03CA-4CB0-8491-9DCF5DD61343}" v="126" dt="2026-05-22T09:03:00.9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0" d="100"/>
          <a:sy n="20" d="100"/>
        </p:scale>
        <p:origin x="2910" y="12"/>
      </p:cViewPr>
      <p:guideLst>
        <p:guide orient="horz" pos="13493"/>
        <p:guide pos="9524"/>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microsoft.com/office/2018/10/relationships/authors" Target="author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eep Dhanda" userId="b9cf6412-3e4f-4faf-ab32-47bac25d24e4" providerId="ADAL" clId="{D3C46EAC-2EFA-4DFF-9A40-FC7AA4A6FA8F}"/>
    <pc:docChg chg="undo custSel modSld">
      <pc:chgData name="Sandeep Dhanda" userId="b9cf6412-3e4f-4faf-ab32-47bac25d24e4" providerId="ADAL" clId="{D3C46EAC-2EFA-4DFF-9A40-FC7AA4A6FA8F}" dt="2026-05-22T09:09:48.127" v="1252" actId="403"/>
      <pc:docMkLst>
        <pc:docMk/>
      </pc:docMkLst>
      <pc:sldChg chg="addSp delSp modSp mod">
        <pc:chgData name="Sandeep Dhanda" userId="b9cf6412-3e4f-4faf-ab32-47bac25d24e4" providerId="ADAL" clId="{D3C46EAC-2EFA-4DFF-9A40-FC7AA4A6FA8F}" dt="2026-05-22T09:09:48.127" v="1252" actId="403"/>
        <pc:sldMkLst>
          <pc:docMk/>
          <pc:sldMk cId="2279022692" sldId="257"/>
        </pc:sldMkLst>
        <pc:spChg chg="add mod">
          <ac:chgData name="Sandeep Dhanda" userId="b9cf6412-3e4f-4faf-ab32-47bac25d24e4" providerId="ADAL" clId="{D3C46EAC-2EFA-4DFF-9A40-FC7AA4A6FA8F}" dt="2026-05-22T08:36:20.702" v="1060" actId="207"/>
          <ac:spMkLst>
            <pc:docMk/>
            <pc:sldMk cId="2279022692" sldId="257"/>
            <ac:spMk id="3" creationId="{41F97746-63CD-2DF0-165A-F4DD9808824B}"/>
          </ac:spMkLst>
        </pc:spChg>
        <pc:spChg chg="add del mod">
          <ac:chgData name="Sandeep Dhanda" userId="b9cf6412-3e4f-4faf-ab32-47bac25d24e4" providerId="ADAL" clId="{D3C46EAC-2EFA-4DFF-9A40-FC7AA4A6FA8F}" dt="2026-05-21T14:07:15.851" v="261" actId="478"/>
          <ac:spMkLst>
            <pc:docMk/>
            <pc:sldMk cId="2279022692" sldId="257"/>
            <ac:spMk id="4" creationId="{C199C417-C48D-05EE-D2A2-BE3E25905B4E}"/>
          </ac:spMkLst>
        </pc:spChg>
        <pc:spChg chg="add del mod">
          <ac:chgData name="Sandeep Dhanda" userId="b9cf6412-3e4f-4faf-ab32-47bac25d24e4" providerId="ADAL" clId="{D3C46EAC-2EFA-4DFF-9A40-FC7AA4A6FA8F}" dt="2026-05-21T16:20:32.633" v="609" actId="20577"/>
          <ac:spMkLst>
            <pc:docMk/>
            <pc:sldMk cId="2279022692" sldId="257"/>
            <ac:spMk id="6" creationId="{97919C9C-EB13-B513-C0E1-F2B2E4CE42BB}"/>
          </ac:spMkLst>
        </pc:spChg>
        <pc:spChg chg="add del mod">
          <ac:chgData name="Sandeep Dhanda" userId="b9cf6412-3e4f-4faf-ab32-47bac25d24e4" providerId="ADAL" clId="{D3C46EAC-2EFA-4DFF-9A40-FC7AA4A6FA8F}" dt="2026-05-22T08:24:47.010" v="792"/>
          <ac:spMkLst>
            <pc:docMk/>
            <pc:sldMk cId="2279022692" sldId="257"/>
            <ac:spMk id="7" creationId="{8AAC6D6F-D3C1-BD67-CC0C-E66B49C8447D}"/>
          </ac:spMkLst>
        </pc:spChg>
        <pc:spChg chg="mod">
          <ac:chgData name="Sandeep Dhanda" userId="b9cf6412-3e4f-4faf-ab32-47bac25d24e4" providerId="ADAL" clId="{D3C46EAC-2EFA-4DFF-9A40-FC7AA4A6FA8F}" dt="2026-05-22T08:55:53.236" v="1230" actId="403"/>
          <ac:spMkLst>
            <pc:docMk/>
            <pc:sldMk cId="2279022692" sldId="257"/>
            <ac:spMk id="9" creationId="{E0A9029E-341A-2A52-BAC8-ACAC529C59EA}"/>
          </ac:spMkLst>
        </pc:spChg>
        <pc:spChg chg="add mod">
          <ac:chgData name="Sandeep Dhanda" userId="b9cf6412-3e4f-4faf-ab32-47bac25d24e4" providerId="ADAL" clId="{D3C46EAC-2EFA-4DFF-9A40-FC7AA4A6FA8F}" dt="2026-05-22T08:27:44.855" v="921" actId="1076"/>
          <ac:spMkLst>
            <pc:docMk/>
            <pc:sldMk cId="2279022692" sldId="257"/>
            <ac:spMk id="10" creationId="{EBAD6371-D154-5474-C76A-10F254B5746F}"/>
          </ac:spMkLst>
        </pc:spChg>
        <pc:spChg chg="add mod">
          <ac:chgData name="Sandeep Dhanda" userId="b9cf6412-3e4f-4faf-ab32-47bac25d24e4" providerId="ADAL" clId="{D3C46EAC-2EFA-4DFF-9A40-FC7AA4A6FA8F}" dt="2026-05-22T08:31:22.657" v="970" actId="767"/>
          <ac:spMkLst>
            <pc:docMk/>
            <pc:sldMk cId="2279022692" sldId="257"/>
            <ac:spMk id="11" creationId="{6A4C5E1A-25F5-A392-AF31-5B1AA2FCDF33}"/>
          </ac:spMkLst>
        </pc:spChg>
        <pc:spChg chg="add mod">
          <ac:chgData name="Sandeep Dhanda" userId="b9cf6412-3e4f-4faf-ab32-47bac25d24e4" providerId="ADAL" clId="{D3C46EAC-2EFA-4DFF-9A40-FC7AA4A6FA8F}" dt="2026-05-22T08:17:14.988" v="704" actId="12"/>
          <ac:spMkLst>
            <pc:docMk/>
            <pc:sldMk cId="2279022692" sldId="257"/>
            <ac:spMk id="13" creationId="{402D96C3-2CEC-9D3C-1510-635CFFC01F99}"/>
          </ac:spMkLst>
        </pc:spChg>
        <pc:spChg chg="add mod">
          <ac:chgData name="Sandeep Dhanda" userId="b9cf6412-3e4f-4faf-ab32-47bac25d24e4" providerId="ADAL" clId="{D3C46EAC-2EFA-4DFF-9A40-FC7AA4A6FA8F}" dt="2026-05-22T08:41:38.993" v="1125" actId="207"/>
          <ac:spMkLst>
            <pc:docMk/>
            <pc:sldMk cId="2279022692" sldId="257"/>
            <ac:spMk id="14" creationId="{5EF0E7CB-8276-81AD-BE25-B79E7A668AF1}"/>
          </ac:spMkLst>
        </pc:spChg>
        <pc:spChg chg="add del mod">
          <ac:chgData name="Sandeep Dhanda" userId="b9cf6412-3e4f-4faf-ab32-47bac25d24e4" providerId="ADAL" clId="{D3C46EAC-2EFA-4DFF-9A40-FC7AA4A6FA8F}" dt="2026-05-22T08:12:13.226" v="637" actId="478"/>
          <ac:spMkLst>
            <pc:docMk/>
            <pc:sldMk cId="2279022692" sldId="257"/>
            <ac:spMk id="16" creationId="{2E0E1D32-AA75-4CA7-8417-9B54E13CC5D8}"/>
          </ac:spMkLst>
        </pc:spChg>
        <pc:spChg chg="add mod">
          <ac:chgData name="Sandeep Dhanda" userId="b9cf6412-3e4f-4faf-ab32-47bac25d24e4" providerId="ADAL" clId="{D3C46EAC-2EFA-4DFF-9A40-FC7AA4A6FA8F}" dt="2026-05-22T08:53:00.468" v="1221" actId="1076"/>
          <ac:spMkLst>
            <pc:docMk/>
            <pc:sldMk cId="2279022692" sldId="257"/>
            <ac:spMk id="17" creationId="{A2ECEF26-5975-CF97-E79D-D0BE3F566B8E}"/>
          </ac:spMkLst>
        </pc:spChg>
        <pc:spChg chg="add mod">
          <ac:chgData name="Sandeep Dhanda" userId="b9cf6412-3e4f-4faf-ab32-47bac25d24e4" providerId="ADAL" clId="{D3C46EAC-2EFA-4DFF-9A40-FC7AA4A6FA8F}" dt="2026-05-22T08:52:47.832" v="1219" actId="1076"/>
          <ac:spMkLst>
            <pc:docMk/>
            <pc:sldMk cId="2279022692" sldId="257"/>
            <ac:spMk id="18" creationId="{A827B6D8-3E1D-8AAE-BD48-3BD4D23D4E98}"/>
          </ac:spMkLst>
        </pc:spChg>
        <pc:spChg chg="add mod">
          <ac:chgData name="Sandeep Dhanda" userId="b9cf6412-3e4f-4faf-ab32-47bac25d24e4" providerId="ADAL" clId="{D3C46EAC-2EFA-4DFF-9A40-FC7AA4A6FA8F}" dt="2026-05-22T08:16:28.953" v="695" actId="1076"/>
          <ac:spMkLst>
            <pc:docMk/>
            <pc:sldMk cId="2279022692" sldId="257"/>
            <ac:spMk id="19" creationId="{A89DCB49-FC35-7B87-ED66-8EF74BDB60E6}"/>
          </ac:spMkLst>
        </pc:spChg>
        <pc:spChg chg="add del mod">
          <ac:chgData name="Sandeep Dhanda" userId="b9cf6412-3e4f-4faf-ab32-47bac25d24e4" providerId="ADAL" clId="{D3C46EAC-2EFA-4DFF-9A40-FC7AA4A6FA8F}" dt="2026-05-22T08:14:51.301" v="660" actId="478"/>
          <ac:spMkLst>
            <pc:docMk/>
            <pc:sldMk cId="2279022692" sldId="257"/>
            <ac:spMk id="20" creationId="{EE4B7876-028A-293A-D1F8-5EB91C8B20E3}"/>
          </ac:spMkLst>
        </pc:spChg>
        <pc:spChg chg="add mod">
          <ac:chgData name="Sandeep Dhanda" userId="b9cf6412-3e4f-4faf-ab32-47bac25d24e4" providerId="ADAL" clId="{D3C46EAC-2EFA-4DFF-9A40-FC7AA4A6FA8F}" dt="2026-05-22T08:52:34.128" v="1217" actId="1076"/>
          <ac:spMkLst>
            <pc:docMk/>
            <pc:sldMk cId="2279022692" sldId="257"/>
            <ac:spMk id="22" creationId="{E068D20F-BB7B-BB6A-A108-F5578FBD46A2}"/>
          </ac:spMkLst>
        </pc:spChg>
        <pc:spChg chg="add mod">
          <ac:chgData name="Sandeep Dhanda" userId="b9cf6412-3e4f-4faf-ab32-47bac25d24e4" providerId="ADAL" clId="{D3C46EAC-2EFA-4DFF-9A40-FC7AA4A6FA8F}" dt="2026-05-22T08:53:24.683" v="1226" actId="1076"/>
          <ac:spMkLst>
            <pc:docMk/>
            <pc:sldMk cId="2279022692" sldId="257"/>
            <ac:spMk id="23" creationId="{C2D2B8EA-192D-20DF-9391-23B3DC25F36E}"/>
          </ac:spMkLst>
        </pc:spChg>
        <pc:spChg chg="add mod">
          <ac:chgData name="Sandeep Dhanda" userId="b9cf6412-3e4f-4faf-ab32-47bac25d24e4" providerId="ADAL" clId="{D3C46EAC-2EFA-4DFF-9A40-FC7AA4A6FA8F}" dt="2026-05-22T08:42:46.428" v="1139" actId="207"/>
          <ac:spMkLst>
            <pc:docMk/>
            <pc:sldMk cId="2279022692" sldId="257"/>
            <ac:spMk id="24" creationId="{31BBE1ED-EEA9-8103-EA13-C5FD0435D0C6}"/>
          </ac:spMkLst>
        </pc:spChg>
        <pc:spChg chg="add del">
          <ac:chgData name="Sandeep Dhanda" userId="b9cf6412-3e4f-4faf-ab32-47bac25d24e4" providerId="ADAL" clId="{D3C46EAC-2EFA-4DFF-9A40-FC7AA4A6FA8F}" dt="2026-05-22T08:39:39.564" v="1101" actId="478"/>
          <ac:spMkLst>
            <pc:docMk/>
            <pc:sldMk cId="2279022692" sldId="257"/>
            <ac:spMk id="25" creationId="{4A0D473E-50DA-0B9C-DCA8-52D4E3426430}"/>
          </ac:spMkLst>
        </pc:spChg>
        <pc:spChg chg="add del mod">
          <ac:chgData name="Sandeep Dhanda" userId="b9cf6412-3e4f-4faf-ab32-47bac25d24e4" providerId="ADAL" clId="{D3C46EAC-2EFA-4DFF-9A40-FC7AA4A6FA8F}" dt="2026-05-22T08:39:58.821" v="1107" actId="478"/>
          <ac:spMkLst>
            <pc:docMk/>
            <pc:sldMk cId="2279022692" sldId="257"/>
            <ac:spMk id="26" creationId="{7730C54F-5F7E-DD8F-5F77-F4F42A932ED0}"/>
          </ac:spMkLst>
        </pc:spChg>
        <pc:spChg chg="add del mod">
          <ac:chgData name="Sandeep Dhanda" userId="b9cf6412-3e4f-4faf-ab32-47bac25d24e4" providerId="ADAL" clId="{D3C46EAC-2EFA-4DFF-9A40-FC7AA4A6FA8F}" dt="2026-05-22T08:39:55.807" v="1106"/>
          <ac:spMkLst>
            <pc:docMk/>
            <pc:sldMk cId="2279022692" sldId="257"/>
            <ac:spMk id="27" creationId="{C8A6026D-1269-AEE4-0D3B-29425DA12D1E}"/>
          </ac:spMkLst>
        </pc:spChg>
        <pc:spChg chg="add del mod">
          <ac:chgData name="Sandeep Dhanda" userId="b9cf6412-3e4f-4faf-ab32-47bac25d24e4" providerId="ADAL" clId="{D3C46EAC-2EFA-4DFF-9A40-FC7AA4A6FA8F}" dt="2026-05-22T08:39:55.807" v="1104" actId="478"/>
          <ac:spMkLst>
            <pc:docMk/>
            <pc:sldMk cId="2279022692" sldId="257"/>
            <ac:spMk id="28" creationId="{729877B2-8D21-C734-3140-6758D005B7FA}"/>
          </ac:spMkLst>
        </pc:spChg>
        <pc:spChg chg="add mod">
          <ac:chgData name="Sandeep Dhanda" userId="b9cf6412-3e4f-4faf-ab32-47bac25d24e4" providerId="ADAL" clId="{D3C46EAC-2EFA-4DFF-9A40-FC7AA4A6FA8F}" dt="2026-05-22T09:09:48.127" v="1252" actId="403"/>
          <ac:spMkLst>
            <pc:docMk/>
            <pc:sldMk cId="2279022692" sldId="257"/>
            <ac:spMk id="29" creationId="{9A13542D-BDF4-4B7D-8F96-21A2116DD253}"/>
          </ac:spMkLst>
        </pc:spChg>
        <pc:spChg chg="add mod">
          <ac:chgData name="Sandeep Dhanda" userId="b9cf6412-3e4f-4faf-ab32-47bac25d24e4" providerId="ADAL" clId="{D3C46EAC-2EFA-4DFF-9A40-FC7AA4A6FA8F}" dt="2026-05-22T08:43:40.356" v="1147" actId="122"/>
          <ac:spMkLst>
            <pc:docMk/>
            <pc:sldMk cId="2279022692" sldId="257"/>
            <ac:spMk id="30" creationId="{2483077D-83B1-C262-758D-0E4BFA745F60}"/>
          </ac:spMkLst>
        </pc:spChg>
        <pc:spChg chg="add mod">
          <ac:chgData name="Sandeep Dhanda" userId="b9cf6412-3e4f-4faf-ab32-47bac25d24e4" providerId="ADAL" clId="{D3C46EAC-2EFA-4DFF-9A40-FC7AA4A6FA8F}" dt="2026-05-22T08:52:50.952" v="1220" actId="1076"/>
          <ac:spMkLst>
            <pc:docMk/>
            <pc:sldMk cId="2279022692" sldId="257"/>
            <ac:spMk id="31" creationId="{DA1DF1D1-4D33-F5DD-6488-C3F6D0D139B1}"/>
          </ac:spMkLst>
        </pc:spChg>
        <pc:spChg chg="add mod">
          <ac:chgData name="Sandeep Dhanda" userId="b9cf6412-3e4f-4faf-ab32-47bac25d24e4" providerId="ADAL" clId="{D3C46EAC-2EFA-4DFF-9A40-FC7AA4A6FA8F}" dt="2026-05-22T08:52:45.739" v="1218" actId="1076"/>
          <ac:spMkLst>
            <pc:docMk/>
            <pc:sldMk cId="2279022692" sldId="257"/>
            <ac:spMk id="32" creationId="{B790CC69-DCD5-812B-71C2-FDB44204F854}"/>
          </ac:spMkLst>
        </pc:spChg>
        <pc:spChg chg="add mod">
          <ac:chgData name="Sandeep Dhanda" userId="b9cf6412-3e4f-4faf-ab32-47bac25d24e4" providerId="ADAL" clId="{D3C46EAC-2EFA-4DFF-9A40-FC7AA4A6FA8F}" dt="2026-05-22T08:53:11.878" v="1223" actId="1076"/>
          <ac:spMkLst>
            <pc:docMk/>
            <pc:sldMk cId="2279022692" sldId="257"/>
            <ac:spMk id="33" creationId="{550B1CB4-F791-3308-309C-5DE375C306E4}"/>
          </ac:spMkLst>
        </pc:spChg>
        <pc:spChg chg="add mod">
          <ac:chgData name="Sandeep Dhanda" userId="b9cf6412-3e4f-4faf-ab32-47bac25d24e4" providerId="ADAL" clId="{D3C46EAC-2EFA-4DFF-9A40-FC7AA4A6FA8F}" dt="2026-05-22T08:53:31.473" v="1227" actId="1076"/>
          <ac:spMkLst>
            <pc:docMk/>
            <pc:sldMk cId="2279022692" sldId="257"/>
            <ac:spMk id="34" creationId="{BE480730-FD23-DE77-9663-E7B09B91B306}"/>
          </ac:spMkLst>
        </pc:spChg>
        <pc:spChg chg="mod">
          <ac:chgData name="Sandeep Dhanda" userId="b9cf6412-3e4f-4faf-ab32-47bac25d24e4" providerId="ADAL" clId="{D3C46EAC-2EFA-4DFF-9A40-FC7AA4A6FA8F}" dt="2026-05-22T08:57:12.456" v="1236" actId="404"/>
          <ac:spMkLst>
            <pc:docMk/>
            <pc:sldMk cId="2279022692" sldId="257"/>
            <ac:spMk id="57" creationId="{6C7F3B38-90BE-49C7-A447-1074E127C399}"/>
          </ac:spMkLst>
        </pc:spChg>
        <pc:spChg chg="add del mod">
          <ac:chgData name="Sandeep Dhanda" userId="b9cf6412-3e4f-4faf-ab32-47bac25d24e4" providerId="ADAL" clId="{D3C46EAC-2EFA-4DFF-9A40-FC7AA4A6FA8F}" dt="2026-05-22T08:56:00.396" v="1231" actId="403"/>
          <ac:spMkLst>
            <pc:docMk/>
            <pc:sldMk cId="2279022692" sldId="257"/>
            <ac:spMk id="59" creationId="{A443C669-FCB3-956F-6D1E-68F938462EAD}"/>
          </ac:spMkLst>
        </pc:spChg>
        <pc:spChg chg="mod">
          <ac:chgData name="Sandeep Dhanda" userId="b9cf6412-3e4f-4faf-ab32-47bac25d24e4" providerId="ADAL" clId="{D3C46EAC-2EFA-4DFF-9A40-FC7AA4A6FA8F}" dt="2026-05-22T08:56:08.013" v="1232" actId="403"/>
          <ac:spMkLst>
            <pc:docMk/>
            <pc:sldMk cId="2279022692" sldId="257"/>
            <ac:spMk id="60" creationId="{80D849A0-6598-5646-61F0-F79C07D6D328}"/>
          </ac:spMkLst>
        </pc:spChg>
        <pc:spChg chg="mod">
          <ac:chgData name="Sandeep Dhanda" userId="b9cf6412-3e4f-4faf-ab32-47bac25d24e4" providerId="ADAL" clId="{D3C46EAC-2EFA-4DFF-9A40-FC7AA4A6FA8F}" dt="2026-05-21T13:54:52.648" v="19" actId="404"/>
          <ac:spMkLst>
            <pc:docMk/>
            <pc:sldMk cId="2279022692" sldId="257"/>
            <ac:spMk id="61" creationId="{C6A1FD23-4C11-61D9-3745-9DE81228F565}"/>
          </ac:spMkLst>
        </pc:spChg>
        <pc:spChg chg="mod">
          <ac:chgData name="Sandeep Dhanda" userId="b9cf6412-3e4f-4faf-ab32-47bac25d24e4" providerId="ADAL" clId="{D3C46EAC-2EFA-4DFF-9A40-FC7AA4A6FA8F}" dt="2026-05-22T09:03:38.374" v="1250" actId="1076"/>
          <ac:spMkLst>
            <pc:docMk/>
            <pc:sldMk cId="2279022692" sldId="257"/>
            <ac:spMk id="62" creationId="{7F72B55C-662E-7ABD-7815-A49325AD4DF4}"/>
          </ac:spMkLst>
        </pc:spChg>
        <pc:spChg chg="mod">
          <ac:chgData name="Sandeep Dhanda" userId="b9cf6412-3e4f-4faf-ab32-47bac25d24e4" providerId="ADAL" clId="{D3C46EAC-2EFA-4DFF-9A40-FC7AA4A6FA8F}" dt="2026-05-22T08:56:13.003" v="1233" actId="403"/>
          <ac:spMkLst>
            <pc:docMk/>
            <pc:sldMk cId="2279022692" sldId="257"/>
            <ac:spMk id="64" creationId="{BB89EEAC-B64E-859A-4E66-6518251AD853}"/>
          </ac:spMkLst>
        </pc:spChg>
        <pc:grpChg chg="mod">
          <ac:chgData name="Sandeep Dhanda" userId="b9cf6412-3e4f-4faf-ab32-47bac25d24e4" providerId="ADAL" clId="{D3C46EAC-2EFA-4DFF-9A40-FC7AA4A6FA8F}" dt="2026-05-21T13:55:09.973" v="39" actId="1076"/>
          <ac:grpSpMkLst>
            <pc:docMk/>
            <pc:sldMk cId="2279022692" sldId="257"/>
            <ac:grpSpMk id="58" creationId="{561523C1-108C-41FC-B0EE-2D35D57F7ACA}"/>
          </ac:grpSpMkLst>
        </pc:grpChg>
        <pc:graphicFrameChg chg="add del mod modGraphic">
          <ac:chgData name="Sandeep Dhanda" userId="b9cf6412-3e4f-4faf-ab32-47bac25d24e4" providerId="ADAL" clId="{D3C46EAC-2EFA-4DFF-9A40-FC7AA4A6FA8F}" dt="2026-05-21T14:06:06.727" v="246" actId="478"/>
          <ac:graphicFrameMkLst>
            <pc:docMk/>
            <pc:sldMk cId="2279022692" sldId="257"/>
            <ac:graphicFrameMk id="3" creationId="{AC714F4D-B44F-6DEF-3C4F-85F95BE8E726}"/>
          </ac:graphicFrameMkLst>
        </pc:graphicFrameChg>
        <pc:graphicFrameChg chg="add del mod modGraphic">
          <ac:chgData name="Sandeep Dhanda" userId="b9cf6412-3e4f-4faf-ab32-47bac25d24e4" providerId="ADAL" clId="{D3C46EAC-2EFA-4DFF-9A40-FC7AA4A6FA8F}" dt="2026-05-21T14:07:12.580" v="260" actId="478"/>
          <ac:graphicFrameMkLst>
            <pc:docMk/>
            <pc:sldMk cId="2279022692" sldId="257"/>
            <ac:graphicFrameMk id="5" creationId="{FD62A350-51E2-036F-2056-1288FC5DA1C3}"/>
          </ac:graphicFrameMkLst>
        </pc:graphicFrameChg>
        <pc:graphicFrameChg chg="add del mod modGraphic">
          <ac:chgData name="Sandeep Dhanda" userId="b9cf6412-3e4f-4faf-ab32-47bac25d24e4" providerId="ADAL" clId="{D3C46EAC-2EFA-4DFF-9A40-FC7AA4A6FA8F}" dt="2026-05-21T14:12:19.238" v="316" actId="478"/>
          <ac:graphicFrameMkLst>
            <pc:docMk/>
            <pc:sldMk cId="2279022692" sldId="257"/>
            <ac:graphicFrameMk id="7" creationId="{5850DA7D-C2A7-8949-FBA9-B8A1E53EAF7C}"/>
          </ac:graphicFrameMkLst>
        </pc:graphicFrameChg>
        <pc:graphicFrameChg chg="add del mod">
          <ac:chgData name="Sandeep Dhanda" userId="b9cf6412-3e4f-4faf-ab32-47bac25d24e4" providerId="ADAL" clId="{D3C46EAC-2EFA-4DFF-9A40-FC7AA4A6FA8F}" dt="2026-05-22T08:24:46.996" v="790" actId="21"/>
          <ac:graphicFrameMkLst>
            <pc:docMk/>
            <pc:sldMk cId="2279022692" sldId="257"/>
            <ac:graphicFrameMk id="8" creationId="{7B5281BB-81E3-FA4D-23E3-675A1F1992EB}"/>
          </ac:graphicFrameMkLst>
        </pc:graphicFrameChg>
        <pc:graphicFrameChg chg="add del mod">
          <ac:chgData name="Sandeep Dhanda" userId="b9cf6412-3e4f-4faf-ab32-47bac25d24e4" providerId="ADAL" clId="{D3C46EAC-2EFA-4DFF-9A40-FC7AA4A6FA8F}" dt="2026-05-21T14:15:34.555" v="330" actId="478"/>
          <ac:graphicFrameMkLst>
            <pc:docMk/>
            <pc:sldMk cId="2279022692" sldId="257"/>
            <ac:graphicFrameMk id="8" creationId="{BBCFAAA1-660B-8256-88EB-7B6B821256AB}"/>
          </ac:graphicFrameMkLst>
        </pc:graphicFrameChg>
        <pc:graphicFrameChg chg="add mod">
          <ac:chgData name="Sandeep Dhanda" userId="b9cf6412-3e4f-4faf-ab32-47bac25d24e4" providerId="ADAL" clId="{D3C46EAC-2EFA-4DFF-9A40-FC7AA4A6FA8F}" dt="2026-05-21T14:18:01.384" v="374"/>
          <ac:graphicFrameMkLst>
            <pc:docMk/>
            <pc:sldMk cId="2279022692" sldId="257"/>
            <ac:graphicFrameMk id="17" creationId="{B847872B-02ED-AAFA-A985-40C6A9391013}"/>
          </ac:graphicFrameMkLst>
        </pc:graphicFrameChg>
        <pc:graphicFrameChg chg="add del mod">
          <ac:chgData name="Sandeep Dhanda" userId="b9cf6412-3e4f-4faf-ab32-47bac25d24e4" providerId="ADAL" clId="{D3C46EAC-2EFA-4DFF-9A40-FC7AA4A6FA8F}" dt="2026-05-21T14:35:17.587" v="595" actId="478"/>
          <ac:graphicFrameMkLst>
            <pc:docMk/>
            <pc:sldMk cId="2279022692" sldId="257"/>
            <ac:graphicFrameMk id="18" creationId="{4E49BB03-6A13-8094-5F56-3A6A8FA3A848}"/>
          </ac:graphicFrameMkLst>
        </pc:graphicFrameChg>
        <pc:picChg chg="mod ord">
          <ac:chgData name="Sandeep Dhanda" userId="b9cf6412-3e4f-4faf-ab32-47bac25d24e4" providerId="ADAL" clId="{D3C46EAC-2EFA-4DFF-9A40-FC7AA4A6FA8F}" dt="2026-05-22T08:52:05.433" v="1216" actId="1076"/>
          <ac:picMkLst>
            <pc:docMk/>
            <pc:sldMk cId="2279022692" sldId="257"/>
            <ac:picMk id="2" creationId="{86E80E95-FBE0-EE1A-D7D2-E1248D0F513B}"/>
          </ac:picMkLst>
        </pc:picChg>
        <pc:picChg chg="add mod">
          <ac:chgData name="Sandeep Dhanda" userId="b9cf6412-3e4f-4faf-ab32-47bac25d24e4" providerId="ADAL" clId="{D3C46EAC-2EFA-4DFF-9A40-FC7AA4A6FA8F}" dt="2026-05-22T08:22:42.768" v="780"/>
          <ac:picMkLst>
            <pc:docMk/>
            <pc:sldMk cId="2279022692" sldId="257"/>
            <ac:picMk id="4" creationId="{0E2BBC56-FA36-3ABB-0FFD-E2900AA72A1C}"/>
          </ac:picMkLst>
        </pc:picChg>
        <pc:picChg chg="add mod">
          <ac:chgData name="Sandeep Dhanda" userId="b9cf6412-3e4f-4faf-ab32-47bac25d24e4" providerId="ADAL" clId="{D3C46EAC-2EFA-4DFF-9A40-FC7AA4A6FA8F}" dt="2026-05-22T08:53:14.610" v="1225" actId="1076"/>
          <ac:picMkLst>
            <pc:docMk/>
            <pc:sldMk cId="2279022692" sldId="257"/>
            <ac:picMk id="5" creationId="{0E2BBC56-FA36-3ABB-0FFD-E2900AA72A1C}"/>
          </ac:picMkLst>
        </pc:picChg>
        <pc:picChg chg="del mod">
          <ac:chgData name="Sandeep Dhanda" userId="b9cf6412-3e4f-4faf-ab32-47bac25d24e4" providerId="ADAL" clId="{D3C46EAC-2EFA-4DFF-9A40-FC7AA4A6FA8F}" dt="2026-05-21T14:24:43.408" v="552" actId="478"/>
          <ac:picMkLst>
            <pc:docMk/>
            <pc:sldMk cId="2279022692" sldId="257"/>
            <ac:picMk id="11" creationId="{1EC836E6-5BB8-35C0-E1FF-B65B9D922943}"/>
          </ac:picMkLst>
        </pc:picChg>
        <pc:picChg chg="add mod">
          <ac:chgData name="Sandeep Dhanda" userId="b9cf6412-3e4f-4faf-ab32-47bac25d24e4" providerId="ADAL" clId="{D3C46EAC-2EFA-4DFF-9A40-FC7AA4A6FA8F}" dt="2026-05-22T08:27:28.534" v="919" actId="1076"/>
          <ac:picMkLst>
            <pc:docMk/>
            <pc:sldMk cId="2279022692" sldId="257"/>
            <ac:picMk id="12" creationId="{9E7B6867-65F7-3EA6-7C1A-9055E253F9C5}"/>
          </ac:picMkLst>
        </pc:picChg>
        <pc:picChg chg="add mod">
          <ac:chgData name="Sandeep Dhanda" userId="b9cf6412-3e4f-4faf-ab32-47bac25d24e4" providerId="ADAL" clId="{D3C46EAC-2EFA-4DFF-9A40-FC7AA4A6FA8F}" dt="2026-05-22T08:16:55.657" v="702" actId="1076"/>
          <ac:picMkLst>
            <pc:docMk/>
            <pc:sldMk cId="2279022692" sldId="257"/>
            <ac:picMk id="15" creationId="{DB14CE53-491B-5CF7-8D86-70621F526802}"/>
          </ac:picMkLst>
        </pc:picChg>
        <pc:picChg chg="add del mod">
          <ac:chgData name="Sandeep Dhanda" userId="b9cf6412-3e4f-4faf-ab32-47bac25d24e4" providerId="ADAL" clId="{D3C46EAC-2EFA-4DFF-9A40-FC7AA4A6FA8F}" dt="2026-05-22T08:22:33.406" v="778" actId="478"/>
          <ac:picMkLst>
            <pc:docMk/>
            <pc:sldMk cId="2279022692" sldId="257"/>
            <ac:picMk id="21" creationId="{0E2BBC56-FA36-3ABB-0FFD-E2900AA72A1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A1D645A-92BA-495B-AA2B-18DDA544BAF3}" type="datetimeFigureOut">
              <a:rPr lang="en-GB" smtClean="0"/>
              <a:t>29/05/2026</a:t>
            </a:fld>
            <a:endParaRPr lang="en-GB"/>
          </a:p>
        </p:txBody>
      </p:sp>
      <p:sp>
        <p:nvSpPr>
          <p:cNvPr id="4" name="Slide Image Placeholder 3"/>
          <p:cNvSpPr>
            <a:spLocks noGrp="1" noRot="1" noChangeAspect="1"/>
          </p:cNvSpPr>
          <p:nvPr>
            <p:ph type="sldImg" idx="2"/>
          </p:nvPr>
        </p:nvSpPr>
        <p:spPr>
          <a:xfrm>
            <a:off x="2216150" y="1241425"/>
            <a:ext cx="236537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40D009E5-B867-4FB3-A745-4457E87F07BB}" type="slidenum">
              <a:rPr lang="en-GB" smtClean="0"/>
              <a:t>‹#›</a:t>
            </a:fld>
            <a:endParaRPr lang="en-GB"/>
          </a:p>
        </p:txBody>
      </p:sp>
    </p:spTree>
    <p:extLst>
      <p:ext uri="{BB962C8B-B14F-4D97-AF65-F5344CB8AC3E}">
        <p14:creationId xmlns:p14="http://schemas.microsoft.com/office/powerpoint/2010/main" val="3100617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0D009E5-B867-4FB3-A745-4457E87F07BB}" type="slidenum">
              <a:rPr lang="en-GB" smtClean="0"/>
              <a:t>1</a:t>
            </a:fld>
            <a:endParaRPr lang="en-GB"/>
          </a:p>
        </p:txBody>
      </p:sp>
    </p:spTree>
    <p:extLst>
      <p:ext uri="{BB962C8B-B14F-4D97-AF65-F5344CB8AC3E}">
        <p14:creationId xmlns:p14="http://schemas.microsoft.com/office/powerpoint/2010/main" val="2851596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7011132"/>
            <a:ext cx="25704245" cy="14914762"/>
          </a:xfrm>
        </p:spPr>
        <p:txBody>
          <a:bodyPr anchor="b"/>
          <a:lstStyle>
            <a:lvl1pPr algn="ctr">
              <a:defRPr sz="19843"/>
            </a:lvl1pPr>
          </a:lstStyle>
          <a:p>
            <a:r>
              <a:rPr lang="en-US"/>
              <a:t>Click to edit Master title style</a:t>
            </a:r>
          </a:p>
        </p:txBody>
      </p:sp>
      <p:sp>
        <p:nvSpPr>
          <p:cNvPr id="3" name="Subtitle 2"/>
          <p:cNvSpPr>
            <a:spLocks noGrp="1"/>
          </p:cNvSpPr>
          <p:nvPr>
            <p:ph type="subTitle" idx="1"/>
          </p:nvPr>
        </p:nvSpPr>
        <p:spPr>
          <a:xfrm>
            <a:off x="3780036" y="22501064"/>
            <a:ext cx="22680216" cy="10343147"/>
          </a:xfrm>
        </p:spPr>
        <p:txBody>
          <a:bodyPr/>
          <a:lstStyle>
            <a:lvl1pPr marL="0" indent="0" algn="ctr">
              <a:buNone/>
              <a:defRPr sz="7937"/>
            </a:lvl1pPr>
            <a:lvl2pPr marL="1512006" indent="0" algn="ctr">
              <a:buNone/>
              <a:defRPr sz="6614"/>
            </a:lvl2pPr>
            <a:lvl3pPr marL="3024012" indent="0" algn="ctr">
              <a:buNone/>
              <a:defRPr sz="5953"/>
            </a:lvl3pPr>
            <a:lvl4pPr marL="4536018" indent="0" algn="ctr">
              <a:buNone/>
              <a:defRPr sz="5291"/>
            </a:lvl4pPr>
            <a:lvl5pPr marL="6048024" indent="0" algn="ctr">
              <a:buNone/>
              <a:defRPr sz="5291"/>
            </a:lvl5pPr>
            <a:lvl6pPr marL="7560031" indent="0" algn="ctr">
              <a:buNone/>
              <a:defRPr sz="5291"/>
            </a:lvl6pPr>
            <a:lvl7pPr marL="9072037" indent="0" algn="ctr">
              <a:buNone/>
              <a:defRPr sz="5291"/>
            </a:lvl7pPr>
            <a:lvl8pPr marL="10584043" indent="0" algn="ctr">
              <a:buNone/>
              <a:defRPr sz="5291"/>
            </a:lvl8pPr>
            <a:lvl9pPr marL="12096049" indent="0" algn="ctr">
              <a:buNone/>
              <a:defRPr sz="5291"/>
            </a:lvl9pPr>
          </a:lstStyle>
          <a:p>
            <a:r>
              <a:rPr lang="en-US"/>
              <a:t>Click to edit Master subtitle style</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3384052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696053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10680331"/>
            <a:ext cx="26082248" cy="17820361"/>
          </a:xfrm>
        </p:spPr>
        <p:txBody>
          <a:bodyPr anchor="b"/>
          <a:lstStyle>
            <a:lvl1pPr>
              <a:defRPr sz="19843"/>
            </a:lvl1pPr>
          </a:lstStyle>
          <a:p>
            <a:r>
              <a:rPr lang="en-US"/>
              <a:t>Click to edit Master title style</a:t>
            </a:r>
          </a:p>
        </p:txBody>
      </p:sp>
      <p:sp>
        <p:nvSpPr>
          <p:cNvPr id="3" name="Text Placeholder 2"/>
          <p:cNvSpPr>
            <a:spLocks noGrp="1"/>
          </p:cNvSpPr>
          <p:nvPr>
            <p:ph type="body" idx="1"/>
          </p:nvPr>
        </p:nvSpPr>
        <p:spPr>
          <a:xfrm>
            <a:off x="2063272" y="28669280"/>
            <a:ext cx="26082248" cy="9371307"/>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582837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79020" y="11404240"/>
            <a:ext cx="12852122" cy="27181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309146" y="11404240"/>
            <a:ext cx="12852122" cy="27181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54519C-B416-4F94-9BF0-33B3FDC485CE}" type="datetimeFigureOut">
              <a:rPr lang="en-GB" smtClean="0"/>
              <a:t>29/05/2026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430046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280857"/>
            <a:ext cx="26082248" cy="8280473"/>
          </a:xfrm>
        </p:spPr>
        <p:txBody>
          <a:bodyPr/>
          <a:lstStyle/>
          <a:p>
            <a:r>
              <a:rPr lang="en-US"/>
              <a:t>Click to edit Master title style</a:t>
            </a:r>
          </a:p>
        </p:txBody>
      </p:sp>
      <p:sp>
        <p:nvSpPr>
          <p:cNvPr id="3" name="Text Placeholder 2"/>
          <p:cNvSpPr>
            <a:spLocks noGrp="1"/>
          </p:cNvSpPr>
          <p:nvPr>
            <p:ph type="body" idx="1"/>
          </p:nvPr>
        </p:nvSpPr>
        <p:spPr>
          <a:xfrm>
            <a:off x="2082962" y="10501820"/>
            <a:ext cx="12793057" cy="5146780"/>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4" name="Content Placeholder 3"/>
          <p:cNvSpPr>
            <a:spLocks noGrp="1"/>
          </p:cNvSpPr>
          <p:nvPr>
            <p:ph sz="half" idx="2"/>
          </p:nvPr>
        </p:nvSpPr>
        <p:spPr>
          <a:xfrm>
            <a:off x="2082962" y="15648601"/>
            <a:ext cx="12793057" cy="2301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5309148" y="10501820"/>
            <a:ext cx="12856061" cy="5146780"/>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6" name="Content Placeholder 5"/>
          <p:cNvSpPr>
            <a:spLocks noGrp="1"/>
          </p:cNvSpPr>
          <p:nvPr>
            <p:ph sz="quarter" idx="4"/>
          </p:nvPr>
        </p:nvSpPr>
        <p:spPr>
          <a:xfrm>
            <a:off x="15309148" y="15648601"/>
            <a:ext cx="12856061" cy="2301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54519C-B416-4F94-9BF0-33B3FDC485CE}" type="datetimeFigureOut">
              <a:rPr lang="en-GB" smtClean="0"/>
              <a:t>29/05/2026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414673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54519C-B416-4F94-9BF0-33B3FDC485CE}" type="datetimeFigureOut">
              <a:rPr lang="en-GB" smtClean="0"/>
              <a:t>29/05/2026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3987996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54519C-B416-4F94-9BF0-33B3FDC485CE}" type="datetimeFigureOut">
              <a:rPr lang="en-GB" smtClean="0"/>
              <a:t>29/05/2026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3088023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6018"/>
            <a:ext cx="9753280" cy="9996064"/>
          </a:xfrm>
        </p:spPr>
        <p:txBody>
          <a:bodyPr anchor="b"/>
          <a:lstStyle>
            <a:lvl1pPr>
              <a:defRPr sz="10583"/>
            </a:lvl1pPr>
          </a:lstStyle>
          <a:p>
            <a:r>
              <a:rPr lang="en-US"/>
              <a:t>Click to edit Master title style</a:t>
            </a:r>
          </a:p>
        </p:txBody>
      </p:sp>
      <p:sp>
        <p:nvSpPr>
          <p:cNvPr id="3" name="Content Placeholder 2"/>
          <p:cNvSpPr>
            <a:spLocks noGrp="1"/>
          </p:cNvSpPr>
          <p:nvPr>
            <p:ph idx="1"/>
          </p:nvPr>
        </p:nvSpPr>
        <p:spPr>
          <a:xfrm>
            <a:off x="12856061" y="6168216"/>
            <a:ext cx="15309146" cy="30444362"/>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082959" y="12852082"/>
            <a:ext cx="9753280" cy="23810073"/>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1754519C-B416-4F94-9BF0-33B3FDC485CE}" type="datetimeFigureOut">
              <a:rPr lang="en-GB" smtClean="0"/>
              <a:t>29/05/2026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2033480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6018"/>
            <a:ext cx="9753280" cy="9996064"/>
          </a:xfrm>
        </p:spPr>
        <p:txBody>
          <a:bodyPr anchor="b"/>
          <a:lstStyle>
            <a:lvl1pPr>
              <a:defRPr sz="10583"/>
            </a:lvl1pPr>
          </a:lstStyle>
          <a:p>
            <a:r>
              <a:rPr lang="en-US"/>
              <a:t>Click to edit Master title style</a:t>
            </a:r>
          </a:p>
        </p:txBody>
      </p:sp>
      <p:sp>
        <p:nvSpPr>
          <p:cNvPr id="3" name="Picture Placeholder 2"/>
          <p:cNvSpPr>
            <a:spLocks noGrp="1" noChangeAspect="1"/>
          </p:cNvSpPr>
          <p:nvPr>
            <p:ph type="pic" idx="1"/>
          </p:nvPr>
        </p:nvSpPr>
        <p:spPr>
          <a:xfrm>
            <a:off x="12856061" y="6168216"/>
            <a:ext cx="15309146" cy="30444362"/>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en-US"/>
              <a:t>Click icon to add picture</a:t>
            </a:r>
          </a:p>
        </p:txBody>
      </p:sp>
      <p:sp>
        <p:nvSpPr>
          <p:cNvPr id="4" name="Text Placeholder 3"/>
          <p:cNvSpPr>
            <a:spLocks noGrp="1"/>
          </p:cNvSpPr>
          <p:nvPr>
            <p:ph type="body" sz="half" idx="2"/>
          </p:nvPr>
        </p:nvSpPr>
        <p:spPr>
          <a:xfrm>
            <a:off x="2082959" y="12852082"/>
            <a:ext cx="9753280" cy="23810073"/>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1754519C-B416-4F94-9BF0-33B3FDC485CE}" type="datetimeFigureOut">
              <a:rPr lang="en-GB" smtClean="0"/>
              <a:t>29/05/2026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396793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517241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80848"/>
            <a:ext cx="6520562" cy="3630515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79021" y="2280848"/>
            <a:ext cx="19183683" cy="363051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281398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80857"/>
            <a:ext cx="26082248" cy="828047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079020" y="11404240"/>
            <a:ext cx="26082248" cy="2718176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079020" y="39706598"/>
            <a:ext cx="6804065" cy="2280848"/>
          </a:xfrm>
          <a:prstGeom prst="rect">
            <a:avLst/>
          </a:prstGeom>
        </p:spPr>
        <p:txBody>
          <a:bodyPr vert="horz" lIns="91440" tIns="45720" rIns="91440" bIns="45720" rtlCol="0" anchor="ctr"/>
          <a:lstStyle>
            <a:lvl1pPr algn="l">
              <a:defRPr sz="3969">
                <a:solidFill>
                  <a:schemeClr val="tx1">
                    <a:tint val="75000"/>
                  </a:schemeClr>
                </a:solidFill>
              </a:defRPr>
            </a:lvl1pPr>
          </a:lstStyle>
          <a:p>
            <a:fld id="{1754519C-B416-4F94-9BF0-33B3FDC485CE}" type="datetimeFigureOut">
              <a:rPr lang="en-GB" smtClean="0"/>
              <a:t>29/05/2026</a:t>
            </a:fld>
            <a:endParaRPr lang="en-GB"/>
          </a:p>
        </p:txBody>
      </p:sp>
      <p:sp>
        <p:nvSpPr>
          <p:cNvPr id="5" name="Footer Placeholder 4"/>
          <p:cNvSpPr>
            <a:spLocks noGrp="1"/>
          </p:cNvSpPr>
          <p:nvPr>
            <p:ph type="ftr" sz="quarter" idx="3"/>
          </p:nvPr>
        </p:nvSpPr>
        <p:spPr>
          <a:xfrm>
            <a:off x="10017096" y="39706598"/>
            <a:ext cx="10206097" cy="2280848"/>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1357203" y="39706598"/>
            <a:ext cx="6804065" cy="2280848"/>
          </a:xfrm>
          <a:prstGeom prst="rect">
            <a:avLst/>
          </a:prstGeom>
        </p:spPr>
        <p:txBody>
          <a:bodyPr vert="horz" lIns="91440" tIns="45720" rIns="91440" bIns="45720" rtlCol="0" anchor="ctr"/>
          <a:lstStyle>
            <a:lvl1pPr algn="r">
              <a:defRPr sz="3969">
                <a:solidFill>
                  <a:schemeClr val="tx1">
                    <a:tint val="75000"/>
                  </a:schemeClr>
                </a:solidFill>
              </a:defRPr>
            </a:lvl1pPr>
          </a:lstStyle>
          <a:p>
            <a:fld id="{EB5C5A58-ED95-4336-B1CA-F7CDA8FBEA9C}" type="slidenum">
              <a:rPr lang="en-GB" smtClean="0"/>
              <a:t>‹#›</a:t>
            </a:fld>
            <a:endParaRPr lang="en-GB"/>
          </a:p>
        </p:txBody>
      </p:sp>
    </p:spTree>
    <p:extLst>
      <p:ext uri="{BB962C8B-B14F-4D97-AF65-F5344CB8AC3E}">
        <p14:creationId xmlns:p14="http://schemas.microsoft.com/office/powerpoint/2010/main" val="20972000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A443C669-FCB3-956F-6D1E-68F938462EAD}"/>
              </a:ext>
            </a:extLst>
          </p:cNvPr>
          <p:cNvSpPr/>
          <p:nvPr/>
        </p:nvSpPr>
        <p:spPr>
          <a:xfrm>
            <a:off x="531297" y="10905563"/>
            <a:ext cx="16842303" cy="8629365"/>
          </a:xfrm>
          <a:prstGeom prst="rect">
            <a:avLst/>
          </a:prstGeom>
          <a:solidFill>
            <a:srgbClr val="F0A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lgn="just"/>
            <a:r>
              <a:rPr lang="en-GB" sz="7200" b="1" dirty="0">
                <a:solidFill>
                  <a:schemeClr val="bg1"/>
                </a:solidFill>
                <a:cs typeface="Arial" panose="020B0604020202020204" pitchFamily="34" charset="0"/>
              </a:rPr>
              <a:t>METHODS</a:t>
            </a:r>
          </a:p>
        </p:txBody>
      </p:sp>
      <p:sp>
        <p:nvSpPr>
          <p:cNvPr id="64" name="Rectangle 63">
            <a:extLst>
              <a:ext uri="{FF2B5EF4-FFF2-40B4-BE49-F238E27FC236}">
                <a16:creationId xmlns:a16="http://schemas.microsoft.com/office/drawing/2014/main" id="{BB89EEAC-B64E-859A-4E66-6518251AD853}"/>
              </a:ext>
            </a:extLst>
          </p:cNvPr>
          <p:cNvSpPr/>
          <p:nvPr/>
        </p:nvSpPr>
        <p:spPr>
          <a:xfrm>
            <a:off x="20664345" y="23780083"/>
            <a:ext cx="9232290" cy="1813793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lnSpc>
                <a:spcPct val="107000"/>
              </a:lnSpc>
              <a:spcAft>
                <a:spcPts val="560"/>
              </a:spcAft>
            </a:pPr>
            <a:r>
              <a:rPr lang="en-GB" sz="7200" b="1" dirty="0">
                <a:solidFill>
                  <a:srgbClr val="FBFAFA"/>
                </a:solidFill>
                <a:ea typeface="Calibri" panose="020F0502020204030204" pitchFamily="34" charset="0"/>
                <a:cs typeface="Arial" panose="020B0604020202020204" pitchFamily="34" charset="0"/>
              </a:rPr>
              <a:t>CONCLUSIONS</a:t>
            </a:r>
          </a:p>
          <a:p>
            <a:pPr marL="571500" indent="-571500">
              <a:buFont typeface="Wingdings" panose="05000000000000000000" pitchFamily="2" charset="2"/>
              <a:buChar char="Ø"/>
            </a:pPr>
            <a:r>
              <a:rPr lang="en-US" sz="4400" dirty="0">
                <a:solidFill>
                  <a:schemeClr val="bg1"/>
                </a:solidFill>
              </a:rPr>
              <a:t>The EPSS programme served as a valuable extension to routine pharmacovigilance activities by providing vaccinees with reporting materials to facilitate near real-time collection of patient-reported outcomes, alongside denominator data for calculating risk estimates.</a:t>
            </a:r>
          </a:p>
          <a:p>
            <a:pPr marL="571500" indent="-571500">
              <a:buFont typeface="Wingdings" panose="05000000000000000000" pitchFamily="2" charset="2"/>
              <a:buChar char="Ø"/>
            </a:pPr>
            <a:r>
              <a:rPr lang="en-US" sz="4400" dirty="0">
                <a:solidFill>
                  <a:schemeClr val="bg1"/>
                </a:solidFill>
              </a:rPr>
              <a:t>The methodology was flexible and evolved in response to changes in the national vaccination programme, including expansion into older school year groups.</a:t>
            </a:r>
          </a:p>
          <a:p>
            <a:pPr marL="571500" indent="-571500">
              <a:buFont typeface="Wingdings" panose="05000000000000000000" pitchFamily="2" charset="2"/>
              <a:buChar char="Ø"/>
            </a:pPr>
            <a:r>
              <a:rPr lang="en-US" sz="4400" dirty="0">
                <a:solidFill>
                  <a:schemeClr val="bg1"/>
                </a:solidFill>
              </a:rPr>
              <a:t>Overall, the frequencies of ADRs reported across seasons were low, consistent with the known safety profile of Fluenz® Tetra, and ADR patterns were comparable between seasons. </a:t>
            </a:r>
          </a:p>
          <a:p>
            <a:pPr marL="571500" indent="-571500">
              <a:buFont typeface="Wingdings" panose="05000000000000000000" pitchFamily="2" charset="2"/>
              <a:buChar char="Ø"/>
            </a:pPr>
            <a:r>
              <a:rPr lang="en-US" sz="4400" dirty="0">
                <a:solidFill>
                  <a:schemeClr val="bg1"/>
                </a:solidFill>
              </a:rPr>
              <a:t>Whilst some degree of underreporting may have remained despite the enhanced methodology, findings supported the positive benefit-risk profile of Fluenz® Tetra in children over eight seasons.</a:t>
            </a:r>
            <a:endParaRPr lang="en-GB" sz="4400" dirty="0">
              <a:solidFill>
                <a:schemeClr val="bg1"/>
              </a:solidFill>
            </a:endParaRPr>
          </a:p>
          <a:p>
            <a:pPr marL="1143000" lvl="1" indent="-685800">
              <a:lnSpc>
                <a:spcPct val="107000"/>
              </a:lnSpc>
              <a:spcAft>
                <a:spcPts val="560"/>
              </a:spcAft>
              <a:buFont typeface="Arial" panose="020B0604020202020204" pitchFamily="34" charset="0"/>
              <a:buChar char="•"/>
            </a:pPr>
            <a:endParaRPr lang="en-GB" sz="4800" dirty="0">
              <a:solidFill>
                <a:srgbClr val="FBFAFA"/>
              </a:solidFill>
              <a:latin typeface="Arial" panose="020B0604020202020204" pitchFamily="34" charset="0"/>
              <a:ea typeface="Calibri" panose="020F050202020403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97919C9C-EB13-B513-C0E1-F2B2E4CE42BB}"/>
              </a:ext>
            </a:extLst>
          </p:cNvPr>
          <p:cNvSpPr/>
          <p:nvPr/>
        </p:nvSpPr>
        <p:spPr>
          <a:xfrm>
            <a:off x="430681" y="0"/>
            <a:ext cx="21056763" cy="5632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7200" b="1" dirty="0">
                <a:solidFill>
                  <a:srgbClr val="002060"/>
                </a:solidFill>
              </a:rPr>
              <a:t>Enhanced Passive Safety Surveillance (EPSS) of Intranasal Influenza Vaccine (Fluenz® Tetra) in Children in England: Evaluation from Eight Seasons </a:t>
            </a:r>
          </a:p>
          <a:p>
            <a:r>
              <a:rPr lang="en-US" sz="7200" b="1" dirty="0">
                <a:solidFill>
                  <a:srgbClr val="002060"/>
                </a:solidFill>
              </a:rPr>
              <a:t>(2015/2016-2022/2023)</a:t>
            </a:r>
            <a:endParaRPr lang="en-GB" sz="7200" dirty="0">
              <a:solidFill>
                <a:srgbClr val="002060"/>
              </a:solidFill>
            </a:endParaRPr>
          </a:p>
        </p:txBody>
      </p:sp>
      <p:sp>
        <p:nvSpPr>
          <p:cNvPr id="57" name="TextBox 56">
            <a:extLst>
              <a:ext uri="{FF2B5EF4-FFF2-40B4-BE49-F238E27FC236}">
                <a16:creationId xmlns:a16="http://schemas.microsoft.com/office/drawing/2014/main" id="{6C7F3B38-90BE-49C7-A447-1074E127C399}"/>
              </a:ext>
            </a:extLst>
          </p:cNvPr>
          <p:cNvSpPr txBox="1"/>
          <p:nvPr/>
        </p:nvSpPr>
        <p:spPr>
          <a:xfrm>
            <a:off x="1441333" y="3677389"/>
            <a:ext cx="22309814" cy="1569660"/>
          </a:xfrm>
          <a:prstGeom prst="rect">
            <a:avLst/>
          </a:prstGeom>
          <a:noFill/>
        </p:spPr>
        <p:txBody>
          <a:bodyPr wrap="square">
            <a:spAutoFit/>
          </a:bodyPr>
          <a:lstStyle/>
          <a:p>
            <a:pPr algn="r"/>
            <a:r>
              <a:rPr lang="en-GB" sz="3200" dirty="0">
                <a:solidFill>
                  <a:schemeClr val="accent5"/>
                </a:solidFill>
              </a:rPr>
              <a:t>S.Dhanda</a:t>
            </a:r>
            <a:r>
              <a:rPr lang="en-GB" sz="3200" baseline="30000" dirty="0">
                <a:solidFill>
                  <a:schemeClr val="accent5"/>
                </a:solidFill>
              </a:rPr>
              <a:t>1,2</a:t>
            </a:r>
            <a:r>
              <a:rPr lang="en-GB" sz="3200" dirty="0">
                <a:solidFill>
                  <a:schemeClr val="accent5"/>
                </a:solidFill>
              </a:rPr>
              <a:t>, D.Morris</a:t>
            </a:r>
            <a:r>
              <a:rPr lang="en-GB" sz="3200" baseline="30000" dirty="0">
                <a:solidFill>
                  <a:schemeClr val="accent5"/>
                </a:solidFill>
              </a:rPr>
              <a:t>1,2</a:t>
            </a:r>
            <a:r>
              <a:rPr lang="en-GB" sz="3200" dirty="0">
                <a:solidFill>
                  <a:schemeClr val="accent5"/>
                </a:solidFill>
              </a:rPr>
              <a:t>, L.</a:t>
            </a:r>
            <a:r>
              <a:rPr lang="en-US" sz="3200" dirty="0">
                <a:solidFill>
                  <a:schemeClr val="accent5"/>
                </a:solidFill>
              </a:rPr>
              <a:t>Härmark</a:t>
            </a:r>
            <a:r>
              <a:rPr lang="en-GB" sz="3200" baseline="30000" dirty="0">
                <a:solidFill>
                  <a:schemeClr val="accent5"/>
                </a:solidFill>
              </a:rPr>
              <a:t>1</a:t>
            </a:r>
            <a:endParaRPr lang="en-GB" sz="3200" dirty="0">
              <a:solidFill>
                <a:schemeClr val="accent5"/>
              </a:solidFill>
            </a:endParaRPr>
          </a:p>
          <a:p>
            <a:pPr algn="r"/>
            <a:r>
              <a:rPr lang="en-GB" sz="3200" baseline="30000" dirty="0">
                <a:solidFill>
                  <a:schemeClr val="accent5"/>
                </a:solidFill>
              </a:rPr>
              <a:t>1</a:t>
            </a:r>
            <a:r>
              <a:rPr lang="en-GB" sz="3200" dirty="0">
                <a:solidFill>
                  <a:schemeClr val="accent5"/>
                </a:solidFill>
              </a:rPr>
              <a:t>Drug Safety Research Unit, Southampton, United Kingdom</a:t>
            </a:r>
            <a:r>
              <a:rPr lang="en-GB" sz="3200" baseline="30000" dirty="0">
                <a:solidFill>
                  <a:schemeClr val="accent5"/>
                </a:solidFill>
              </a:rPr>
              <a:t> </a:t>
            </a:r>
          </a:p>
          <a:p>
            <a:pPr algn="r"/>
            <a:r>
              <a:rPr lang="en-GB" sz="3200" baseline="30000" dirty="0">
                <a:solidFill>
                  <a:schemeClr val="accent5"/>
                </a:solidFill>
              </a:rPr>
              <a:t>2</a:t>
            </a:r>
            <a:r>
              <a:rPr lang="en-GB" sz="3200" dirty="0">
                <a:solidFill>
                  <a:schemeClr val="accent5"/>
                </a:solidFill>
              </a:rPr>
              <a:t>University of Portsmouth, Portsmouth, United Kingdom </a:t>
            </a:r>
          </a:p>
        </p:txBody>
      </p:sp>
      <p:sp>
        <p:nvSpPr>
          <p:cNvPr id="9" name="Rectangle 8">
            <a:extLst>
              <a:ext uri="{FF2B5EF4-FFF2-40B4-BE49-F238E27FC236}">
                <a16:creationId xmlns:a16="http://schemas.microsoft.com/office/drawing/2014/main" id="{E0A9029E-341A-2A52-BAC8-ACAC529C59EA}"/>
              </a:ext>
            </a:extLst>
          </p:cNvPr>
          <p:cNvSpPr/>
          <p:nvPr/>
        </p:nvSpPr>
        <p:spPr>
          <a:xfrm>
            <a:off x="531297" y="5315519"/>
            <a:ext cx="29401620" cy="5366449"/>
          </a:xfrm>
          <a:prstGeom prst="rect">
            <a:avLst/>
          </a:prstGeom>
          <a:solidFill>
            <a:srgbClr val="00ABA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lvl="1" algn="just"/>
            <a:r>
              <a:rPr lang="en-GB" sz="7200" b="1" dirty="0">
                <a:cs typeface="Arial" panose="020B0604020202020204" pitchFamily="34" charset="0"/>
              </a:rPr>
              <a:t>INTRODUCTION</a:t>
            </a:r>
          </a:p>
          <a:p>
            <a:r>
              <a:rPr lang="en-US" sz="4000" dirty="0"/>
              <a:t>	</a:t>
            </a:r>
            <a:r>
              <a:rPr lang="en-US" sz="4400" dirty="0"/>
              <a:t>Fluenz</a:t>
            </a:r>
            <a:r>
              <a:rPr lang="en-US" sz="4400" baseline="30000" dirty="0"/>
              <a:t>®</a:t>
            </a:r>
            <a:r>
              <a:rPr lang="en-US" sz="4400" dirty="0"/>
              <a:t> Tetra is a quadrivalent, live attenuated influenza vaccine, administered intranasally and recommended for use in 	children aged 2-17 years vaccinated as part of the UK national influenza vaccination campaign. Following regulatory guidance 	and one year of active enhanced safety surveillance, enhanced passive safety surveillance (EPSS) was conducted annually for 	Fluenz</a:t>
            </a:r>
            <a:r>
              <a:rPr lang="en-US" sz="4400" baseline="30000" dirty="0"/>
              <a:t>®</a:t>
            </a:r>
            <a:r>
              <a:rPr lang="en-US" sz="4400" dirty="0"/>
              <a:t> Tetra in England from 2015/2016-	2022/2023. </a:t>
            </a:r>
            <a:endParaRPr lang="en-GB" sz="4400" dirty="0"/>
          </a:p>
          <a:p>
            <a:endParaRPr lang="en-GB" sz="3000" b="1" dirty="0"/>
          </a:p>
          <a:p>
            <a:r>
              <a:rPr lang="en-GB" sz="3600" b="1" dirty="0"/>
              <a:t>	</a:t>
            </a:r>
            <a:r>
              <a:rPr lang="en-GB" sz="7200" b="1" dirty="0"/>
              <a:t>OBJECTIVE</a:t>
            </a:r>
            <a:r>
              <a:rPr lang="en-GB" sz="6600" dirty="0"/>
              <a:t> </a:t>
            </a:r>
            <a:r>
              <a:rPr lang="en-US" sz="4400" dirty="0"/>
              <a:t>To evaluate the safety of Fluenz</a:t>
            </a:r>
            <a:r>
              <a:rPr lang="en-US" sz="4400" baseline="30000" dirty="0"/>
              <a:t>®</a:t>
            </a:r>
            <a:r>
              <a:rPr lang="en-US" sz="4400" dirty="0"/>
              <a:t> Tetra over eight influenza seasons in England</a:t>
            </a:r>
            <a:endParaRPr lang="en-GB" sz="4400" dirty="0"/>
          </a:p>
        </p:txBody>
      </p:sp>
      <p:sp>
        <p:nvSpPr>
          <p:cNvPr id="60" name="Rectangle 59">
            <a:extLst>
              <a:ext uri="{FF2B5EF4-FFF2-40B4-BE49-F238E27FC236}">
                <a16:creationId xmlns:a16="http://schemas.microsoft.com/office/drawing/2014/main" id="{80D849A0-6598-5646-61F0-F79C07D6D328}"/>
              </a:ext>
            </a:extLst>
          </p:cNvPr>
          <p:cNvSpPr/>
          <p:nvPr/>
        </p:nvSpPr>
        <p:spPr>
          <a:xfrm>
            <a:off x="379761" y="19703570"/>
            <a:ext cx="29032362" cy="4237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lgn="just"/>
            <a:r>
              <a:rPr lang="en-GB" sz="7200" b="1" dirty="0">
                <a:solidFill>
                  <a:schemeClr val="accent4"/>
                </a:solidFill>
                <a:cs typeface="Arial" panose="020B0604020202020204" pitchFamily="34" charset="0"/>
              </a:rPr>
              <a:t>RESULTS</a:t>
            </a:r>
          </a:p>
        </p:txBody>
      </p:sp>
      <p:sp>
        <p:nvSpPr>
          <p:cNvPr id="62" name="Rectangle 61">
            <a:extLst>
              <a:ext uri="{FF2B5EF4-FFF2-40B4-BE49-F238E27FC236}">
                <a16:creationId xmlns:a16="http://schemas.microsoft.com/office/drawing/2014/main" id="{7F72B55C-662E-7ABD-7815-A49325AD4DF4}"/>
              </a:ext>
            </a:extLst>
          </p:cNvPr>
          <p:cNvSpPr/>
          <p:nvPr/>
        </p:nvSpPr>
        <p:spPr>
          <a:xfrm>
            <a:off x="343653" y="41797704"/>
            <a:ext cx="26710435" cy="1162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Calibri" panose="020F0502020204030204" pitchFamily="34" charset="0"/>
                <a:ea typeface="Calibri" panose="020F0502020204030204" pitchFamily="34" charset="0"/>
                <a:cs typeface="Calibri" panose="020F0502020204030204" pitchFamily="34" charset="0"/>
              </a:rPr>
              <a:t>Disclosure: The DSRU is an independent charity (No 327206) which works in association with the University of Portsmouth. The project was co-sponsored by AstraZeneca. Study Identifiers: ESS-2015-16 D2560R00001, ESS-2016-17 D2560R00002, ESS-2017-18 D2560R00003, ESS-2018-19 D2560R00004, ESS 2019-2020 D2560R00005, ESS-2020-21 D2560R00006, ESS-2021-22 D2560R00007, ESS-2022-23 D2560R00008 </a:t>
            </a:r>
            <a:endParaRPr lang="en-GB" sz="2400"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grpSp>
        <p:nvGrpSpPr>
          <p:cNvPr id="58" name="Group 57">
            <a:extLst>
              <a:ext uri="{FF2B5EF4-FFF2-40B4-BE49-F238E27FC236}">
                <a16:creationId xmlns:a16="http://schemas.microsoft.com/office/drawing/2014/main" id="{561523C1-108C-41FC-B0EE-2D35D57F7ACA}"/>
              </a:ext>
            </a:extLst>
          </p:cNvPr>
          <p:cNvGrpSpPr/>
          <p:nvPr/>
        </p:nvGrpSpPr>
        <p:grpSpPr>
          <a:xfrm>
            <a:off x="0" y="0"/>
            <a:ext cx="30240288" cy="6241476"/>
            <a:chOff x="0" y="-1"/>
            <a:chExt cx="12192000" cy="2763394"/>
          </a:xfrm>
        </p:grpSpPr>
        <p:sp>
          <p:nvSpPr>
            <p:cNvPr id="61" name="Rectangle 60">
              <a:extLst>
                <a:ext uri="{FF2B5EF4-FFF2-40B4-BE49-F238E27FC236}">
                  <a16:creationId xmlns:a16="http://schemas.microsoft.com/office/drawing/2014/main" id="{C6A1FD23-4C11-61D9-3745-9DE81228F565}"/>
                </a:ext>
              </a:extLst>
            </p:cNvPr>
            <p:cNvSpPr/>
            <p:nvPr/>
          </p:nvSpPr>
          <p:spPr>
            <a:xfrm flipV="1">
              <a:off x="0" y="-1"/>
              <a:ext cx="12192000" cy="257783"/>
            </a:xfrm>
            <a:prstGeom prst="rect">
              <a:avLst/>
            </a:prstGeom>
            <a:solidFill>
              <a:srgbClr val="244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68" name="Picture 67">
              <a:extLst>
                <a:ext uri="{FF2B5EF4-FFF2-40B4-BE49-F238E27FC236}">
                  <a16:creationId xmlns:a16="http://schemas.microsoft.com/office/drawing/2014/main" id="{0C921492-55E0-A8DE-4A48-AFA1D29021B1}"/>
                </a:ext>
              </a:extLst>
            </p:cNvPr>
            <p:cNvPicPr>
              <a:picLocks noChangeAspect="1"/>
            </p:cNvPicPr>
            <p:nvPr/>
          </p:nvPicPr>
          <p:blipFill rotWithShape="1">
            <a:blip r:embed="rId3"/>
            <a:srcRect t="73335" r="32367"/>
            <a:stretch/>
          </p:blipFill>
          <p:spPr>
            <a:xfrm>
              <a:off x="5468447" y="-1"/>
              <a:ext cx="6723552" cy="2763394"/>
            </a:xfrm>
            <a:prstGeom prst="rect">
              <a:avLst/>
            </a:prstGeom>
          </p:spPr>
        </p:pic>
        <p:pic>
          <p:nvPicPr>
            <p:cNvPr id="69" name="Picture 68">
              <a:extLst>
                <a:ext uri="{FF2B5EF4-FFF2-40B4-BE49-F238E27FC236}">
                  <a16:creationId xmlns:a16="http://schemas.microsoft.com/office/drawing/2014/main" id="{5C8B49EF-3776-6165-D3CC-81041E4A2172}"/>
                </a:ext>
              </a:extLst>
            </p:cNvPr>
            <p:cNvPicPr>
              <a:picLocks noChangeAspect="1"/>
            </p:cNvPicPr>
            <p:nvPr/>
          </p:nvPicPr>
          <p:blipFill>
            <a:blip r:embed="rId4"/>
            <a:stretch>
              <a:fillRect/>
            </a:stretch>
          </p:blipFill>
          <p:spPr>
            <a:xfrm>
              <a:off x="9383743" y="284583"/>
              <a:ext cx="2489309" cy="1108913"/>
            </a:xfrm>
            <a:prstGeom prst="rect">
              <a:avLst/>
            </a:prstGeom>
          </p:spPr>
        </p:pic>
      </p:grpSp>
      <p:pic>
        <p:nvPicPr>
          <p:cNvPr id="2" name="Picture 1">
            <a:extLst>
              <a:ext uri="{FF2B5EF4-FFF2-40B4-BE49-F238E27FC236}">
                <a16:creationId xmlns:a16="http://schemas.microsoft.com/office/drawing/2014/main" id="{86E80E95-FBE0-EE1A-D7D2-E1248D0F513B}"/>
              </a:ext>
            </a:extLst>
          </p:cNvPr>
          <p:cNvPicPr>
            <a:picLocks noChangeAspect="1"/>
          </p:cNvPicPr>
          <p:nvPr/>
        </p:nvPicPr>
        <p:blipFill>
          <a:blip r:embed="rId5"/>
          <a:stretch>
            <a:fillRect/>
          </a:stretch>
        </p:blipFill>
        <p:spPr>
          <a:xfrm>
            <a:off x="27014152" y="41971575"/>
            <a:ext cx="3038267" cy="815145"/>
          </a:xfrm>
          <a:prstGeom prst="rect">
            <a:avLst/>
          </a:prstGeom>
        </p:spPr>
      </p:pic>
      <p:pic>
        <p:nvPicPr>
          <p:cNvPr id="12" name="Picture 11">
            <a:extLst>
              <a:ext uri="{FF2B5EF4-FFF2-40B4-BE49-F238E27FC236}">
                <a16:creationId xmlns:a16="http://schemas.microsoft.com/office/drawing/2014/main" id="{9E7B6867-65F7-3EA6-7C1A-9055E253F9C5}"/>
              </a:ext>
            </a:extLst>
          </p:cNvPr>
          <p:cNvPicPr>
            <a:picLocks noChangeAspect="1"/>
          </p:cNvPicPr>
          <p:nvPr/>
        </p:nvPicPr>
        <p:blipFill>
          <a:blip r:embed="rId6"/>
          <a:stretch>
            <a:fillRect/>
          </a:stretch>
        </p:blipFill>
        <p:spPr>
          <a:xfrm>
            <a:off x="17987642" y="11690860"/>
            <a:ext cx="11332799" cy="6100775"/>
          </a:xfrm>
          <a:prstGeom prst="rect">
            <a:avLst/>
          </a:prstGeom>
        </p:spPr>
      </p:pic>
      <p:sp>
        <p:nvSpPr>
          <p:cNvPr id="13" name="TextBox 12">
            <a:extLst>
              <a:ext uri="{FF2B5EF4-FFF2-40B4-BE49-F238E27FC236}">
                <a16:creationId xmlns:a16="http://schemas.microsoft.com/office/drawing/2014/main" id="{402D96C3-2CEC-9D3C-1510-635CFFC01F99}"/>
              </a:ext>
            </a:extLst>
          </p:cNvPr>
          <p:cNvSpPr txBox="1"/>
          <p:nvPr/>
        </p:nvSpPr>
        <p:spPr>
          <a:xfrm>
            <a:off x="379761" y="11939025"/>
            <a:ext cx="16368198" cy="7817525"/>
          </a:xfrm>
          <a:prstGeom prst="rect">
            <a:avLst/>
          </a:prstGeom>
          <a:noFill/>
        </p:spPr>
        <p:txBody>
          <a:bodyPr wrap="square" rtlCol="0">
            <a:spAutoFit/>
          </a:bodyPr>
          <a:lstStyle/>
          <a:p>
            <a:pPr marL="1028700" lvl="1" indent="-571500">
              <a:buFont typeface="Wingdings" panose="05000000000000000000" pitchFamily="2" charset="2"/>
              <a:buChar char="Ø"/>
            </a:pPr>
            <a:r>
              <a:rPr lang="en-US" sz="4400" dirty="0">
                <a:solidFill>
                  <a:schemeClr val="bg1"/>
                </a:solidFill>
              </a:rPr>
              <a:t>The EPSS programme took place in GP practices and schools, in line with yearly national influenza vaccine roll-out (Figure 1). </a:t>
            </a:r>
          </a:p>
          <a:p>
            <a:pPr marL="1028700" lvl="1" indent="-571500">
              <a:buFont typeface="Wingdings" panose="05000000000000000000" pitchFamily="2" charset="2"/>
              <a:buChar char="Ø"/>
            </a:pPr>
            <a:r>
              <a:rPr lang="en-US" sz="4400" dirty="0">
                <a:solidFill>
                  <a:schemeClr val="bg1"/>
                </a:solidFill>
              </a:rPr>
              <a:t>Recruited GP practices or school immunisation teams handed out a safety report card (SRC) to vaccinees or their representative immediately following routine vaccination with Fluenz</a:t>
            </a:r>
            <a:r>
              <a:rPr lang="en-US" sz="4400" baseline="30000" dirty="0">
                <a:solidFill>
                  <a:schemeClr val="bg1"/>
                </a:solidFill>
              </a:rPr>
              <a:t>®</a:t>
            </a:r>
            <a:r>
              <a:rPr lang="en-US" sz="4400" dirty="0">
                <a:solidFill>
                  <a:schemeClr val="bg1"/>
                </a:solidFill>
              </a:rPr>
              <a:t> Tetra. </a:t>
            </a:r>
          </a:p>
          <a:p>
            <a:pPr marL="1028700" lvl="1" indent="-571500">
              <a:buFont typeface="Wingdings" panose="05000000000000000000" pitchFamily="2" charset="2"/>
              <a:buChar char="Ø"/>
            </a:pPr>
            <a:r>
              <a:rPr lang="en-US" sz="4400" dirty="0">
                <a:solidFill>
                  <a:schemeClr val="bg1"/>
                </a:solidFill>
              </a:rPr>
              <a:t>The SRC was to be returned only if an adverse drug reaction (ADR) occurred. </a:t>
            </a:r>
          </a:p>
          <a:p>
            <a:pPr marL="1028700" lvl="1" indent="-571500">
              <a:buFont typeface="Wingdings" panose="05000000000000000000" pitchFamily="2" charset="2"/>
              <a:buChar char="Ø"/>
            </a:pPr>
            <a:r>
              <a:rPr lang="en-US" sz="4400" dirty="0">
                <a:solidFill>
                  <a:schemeClr val="bg1"/>
                </a:solidFill>
              </a:rPr>
              <a:t>The number of SRCs distributed, by age group, gender and vaccine batch identifier, was recorded by site staff on a routine basis, and this was used as the denominator for near real-time risk estimates. </a:t>
            </a:r>
            <a:endParaRPr lang="en-GB" sz="16600" dirty="0">
              <a:solidFill>
                <a:schemeClr val="bg1"/>
              </a:solidFill>
              <a:cs typeface="Arial" panose="020B0604020202020204" pitchFamily="34" charset="0"/>
            </a:endParaRPr>
          </a:p>
          <a:p>
            <a:endParaRPr lang="en-GB" b="1" dirty="0">
              <a:solidFill>
                <a:schemeClr val="bg1"/>
              </a:solidFill>
            </a:endParaRPr>
          </a:p>
        </p:txBody>
      </p:sp>
      <p:pic>
        <p:nvPicPr>
          <p:cNvPr id="15" name="Picture 14">
            <a:extLst>
              <a:ext uri="{FF2B5EF4-FFF2-40B4-BE49-F238E27FC236}">
                <a16:creationId xmlns:a16="http://schemas.microsoft.com/office/drawing/2014/main" id="{DB14CE53-491B-5CF7-8D86-70621F526802}"/>
              </a:ext>
            </a:extLst>
          </p:cNvPr>
          <p:cNvPicPr>
            <a:picLocks noChangeAspect="1"/>
          </p:cNvPicPr>
          <p:nvPr/>
        </p:nvPicPr>
        <p:blipFill>
          <a:blip r:embed="rId7"/>
          <a:stretch>
            <a:fillRect/>
          </a:stretch>
        </p:blipFill>
        <p:spPr>
          <a:xfrm>
            <a:off x="19536476" y="18130037"/>
            <a:ext cx="8429342" cy="1404891"/>
          </a:xfrm>
          <a:prstGeom prst="rect">
            <a:avLst/>
          </a:prstGeom>
        </p:spPr>
      </p:pic>
      <p:sp>
        <p:nvSpPr>
          <p:cNvPr id="19" name="TextBox 18">
            <a:extLst>
              <a:ext uri="{FF2B5EF4-FFF2-40B4-BE49-F238E27FC236}">
                <a16:creationId xmlns:a16="http://schemas.microsoft.com/office/drawing/2014/main" id="{A89DCB49-FC35-7B87-ED66-8EF74BDB60E6}"/>
              </a:ext>
            </a:extLst>
          </p:cNvPr>
          <p:cNvSpPr txBox="1"/>
          <p:nvPr/>
        </p:nvSpPr>
        <p:spPr>
          <a:xfrm>
            <a:off x="18275574" y="11031930"/>
            <a:ext cx="10756937" cy="523220"/>
          </a:xfrm>
          <a:prstGeom prst="rect">
            <a:avLst/>
          </a:prstGeom>
          <a:noFill/>
        </p:spPr>
        <p:txBody>
          <a:bodyPr wrap="square" rtlCol="0">
            <a:spAutoFit/>
          </a:bodyPr>
          <a:lstStyle/>
          <a:p>
            <a:r>
              <a:rPr lang="en-GB" sz="2800" dirty="0"/>
              <a:t>Figure 1. Influenza vaccination roll out in children in England per season</a:t>
            </a:r>
          </a:p>
        </p:txBody>
      </p:sp>
      <p:sp>
        <p:nvSpPr>
          <p:cNvPr id="3" name="Rectangle 2">
            <a:extLst>
              <a:ext uri="{FF2B5EF4-FFF2-40B4-BE49-F238E27FC236}">
                <a16:creationId xmlns:a16="http://schemas.microsoft.com/office/drawing/2014/main" id="{41F97746-63CD-2DF0-165A-F4DD9808824B}"/>
              </a:ext>
            </a:extLst>
          </p:cNvPr>
          <p:cNvSpPr/>
          <p:nvPr/>
        </p:nvSpPr>
        <p:spPr>
          <a:xfrm>
            <a:off x="531294" y="23885298"/>
            <a:ext cx="19898326" cy="4070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14400" lvl="1" indent="-457200">
              <a:buFont typeface="Wingdings" panose="05000000000000000000" pitchFamily="2" charset="2"/>
              <a:buChar char="Ø"/>
            </a:pPr>
            <a:endParaRPr lang="en-GB" sz="4400" dirty="0"/>
          </a:p>
        </p:txBody>
      </p:sp>
      <p:pic>
        <p:nvPicPr>
          <p:cNvPr id="5" name="Picture 4">
            <a:extLst>
              <a:ext uri="{FF2B5EF4-FFF2-40B4-BE49-F238E27FC236}">
                <a16:creationId xmlns:a16="http://schemas.microsoft.com/office/drawing/2014/main" id="{0E2BBC56-FA36-3ABB-0FFD-E2900AA72A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341" y="28522712"/>
            <a:ext cx="20133051" cy="13181578"/>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EBAD6371-D154-5474-C76A-10F254B5746F}"/>
              </a:ext>
            </a:extLst>
          </p:cNvPr>
          <p:cNvSpPr txBox="1"/>
          <p:nvPr/>
        </p:nvSpPr>
        <p:spPr>
          <a:xfrm>
            <a:off x="531294" y="27992295"/>
            <a:ext cx="17360922" cy="523220"/>
          </a:xfrm>
          <a:prstGeom prst="rect">
            <a:avLst/>
          </a:prstGeom>
          <a:noFill/>
        </p:spPr>
        <p:txBody>
          <a:bodyPr wrap="square" rtlCol="0">
            <a:spAutoFit/>
          </a:bodyPr>
          <a:lstStyle/>
          <a:p>
            <a:r>
              <a:rPr lang="en-GB" sz="2800" dirty="0"/>
              <a:t>Figure 2. Most frequently reported ADRs (MedDRA Preferred Term) per season (where n&gt;5)</a:t>
            </a:r>
          </a:p>
        </p:txBody>
      </p:sp>
      <p:sp>
        <p:nvSpPr>
          <p:cNvPr id="14" name="TextBox 13">
            <a:extLst>
              <a:ext uri="{FF2B5EF4-FFF2-40B4-BE49-F238E27FC236}">
                <a16:creationId xmlns:a16="http://schemas.microsoft.com/office/drawing/2014/main" id="{5EF0E7CB-8276-81AD-BE25-B79E7A668AF1}"/>
              </a:ext>
            </a:extLst>
          </p:cNvPr>
          <p:cNvSpPr txBox="1"/>
          <p:nvPr/>
        </p:nvSpPr>
        <p:spPr>
          <a:xfrm>
            <a:off x="676630" y="21230022"/>
            <a:ext cx="6875063" cy="3477875"/>
          </a:xfrm>
          <a:prstGeom prst="rect">
            <a:avLst/>
          </a:prstGeom>
          <a:solidFill>
            <a:schemeClr val="accent4"/>
          </a:solidFill>
        </p:spPr>
        <p:txBody>
          <a:bodyPr wrap="square" rtlCol="0">
            <a:spAutoFit/>
          </a:bodyPr>
          <a:lstStyle/>
          <a:p>
            <a:r>
              <a:rPr lang="en-US" sz="4400" dirty="0">
                <a:solidFill>
                  <a:schemeClr val="bg1"/>
                </a:solidFill>
              </a:rPr>
              <a:t>Each season, between 38-49 GP practices and 5-9 school immunisation providers (recruiting 25-50 individual schools) participated.</a:t>
            </a:r>
            <a:endParaRPr lang="en-GB" sz="4400" dirty="0">
              <a:solidFill>
                <a:schemeClr val="bg1"/>
              </a:solidFill>
            </a:endParaRPr>
          </a:p>
        </p:txBody>
      </p:sp>
      <p:sp>
        <p:nvSpPr>
          <p:cNvPr id="17" name="TextBox 16">
            <a:extLst>
              <a:ext uri="{FF2B5EF4-FFF2-40B4-BE49-F238E27FC236}">
                <a16:creationId xmlns:a16="http://schemas.microsoft.com/office/drawing/2014/main" id="{A2ECEF26-5975-CF97-E79D-D0BE3F566B8E}"/>
              </a:ext>
            </a:extLst>
          </p:cNvPr>
          <p:cNvSpPr txBox="1"/>
          <p:nvPr/>
        </p:nvSpPr>
        <p:spPr>
          <a:xfrm>
            <a:off x="8362070" y="20492809"/>
            <a:ext cx="7554026" cy="3477875"/>
          </a:xfrm>
          <a:prstGeom prst="rect">
            <a:avLst/>
          </a:prstGeom>
          <a:solidFill>
            <a:schemeClr val="accent4"/>
          </a:solidFill>
        </p:spPr>
        <p:txBody>
          <a:bodyPr wrap="square" rtlCol="0">
            <a:spAutoFit/>
          </a:bodyPr>
          <a:lstStyle/>
          <a:p>
            <a:r>
              <a:rPr lang="en-US" sz="4400" dirty="0">
                <a:solidFill>
                  <a:schemeClr val="bg1"/>
                </a:solidFill>
              </a:rPr>
              <a:t>A high SRC issue rate was seen across all seasons (82.0%-91.3% of vaccinees); the total number of SRCs issued per season ranged between 8,753-17,922. </a:t>
            </a:r>
            <a:endParaRPr lang="en-GB" sz="8000" dirty="0">
              <a:solidFill>
                <a:schemeClr val="bg1"/>
              </a:solidFill>
            </a:endParaRPr>
          </a:p>
        </p:txBody>
      </p:sp>
      <p:sp>
        <p:nvSpPr>
          <p:cNvPr id="18" name="TextBox 17">
            <a:extLst>
              <a:ext uri="{FF2B5EF4-FFF2-40B4-BE49-F238E27FC236}">
                <a16:creationId xmlns:a16="http://schemas.microsoft.com/office/drawing/2014/main" id="{A827B6D8-3E1D-8AAE-BD48-3BD4D23D4E98}"/>
              </a:ext>
            </a:extLst>
          </p:cNvPr>
          <p:cNvSpPr txBox="1"/>
          <p:nvPr/>
        </p:nvSpPr>
        <p:spPr>
          <a:xfrm>
            <a:off x="16726474" y="20036196"/>
            <a:ext cx="6352473" cy="3477875"/>
          </a:xfrm>
          <a:prstGeom prst="rect">
            <a:avLst/>
          </a:prstGeom>
          <a:solidFill>
            <a:schemeClr val="accent4"/>
          </a:solidFill>
        </p:spPr>
        <p:txBody>
          <a:bodyPr wrap="square" rtlCol="0">
            <a:spAutoFit/>
          </a:bodyPr>
          <a:lstStyle/>
          <a:p>
            <a:r>
              <a:rPr lang="en-US" sz="4400" dirty="0">
                <a:solidFill>
                  <a:schemeClr val="bg1"/>
                </a:solidFill>
              </a:rPr>
              <a:t>More SRCs were distributed in schools than GP practices in the latter two seasons (68.2%-70.0% of SRCs issued). </a:t>
            </a:r>
            <a:endParaRPr lang="en-GB" sz="23900" dirty="0">
              <a:solidFill>
                <a:schemeClr val="bg1"/>
              </a:solidFill>
            </a:endParaRPr>
          </a:p>
        </p:txBody>
      </p:sp>
      <p:sp>
        <p:nvSpPr>
          <p:cNvPr id="22" name="TextBox 21">
            <a:extLst>
              <a:ext uri="{FF2B5EF4-FFF2-40B4-BE49-F238E27FC236}">
                <a16:creationId xmlns:a16="http://schemas.microsoft.com/office/drawing/2014/main" id="{E068D20F-BB7B-BB6A-A108-F5578FBD46A2}"/>
              </a:ext>
            </a:extLst>
          </p:cNvPr>
          <p:cNvSpPr txBox="1"/>
          <p:nvPr/>
        </p:nvSpPr>
        <p:spPr>
          <a:xfrm>
            <a:off x="23950597" y="20053306"/>
            <a:ext cx="5905811" cy="3477875"/>
          </a:xfrm>
          <a:prstGeom prst="rect">
            <a:avLst/>
          </a:prstGeom>
          <a:solidFill>
            <a:schemeClr val="accent4"/>
          </a:solidFill>
        </p:spPr>
        <p:txBody>
          <a:bodyPr wrap="square" rtlCol="0">
            <a:spAutoFit/>
          </a:bodyPr>
          <a:lstStyle/>
          <a:p>
            <a:r>
              <a:rPr lang="en-US" sz="4400" dirty="0">
                <a:solidFill>
                  <a:schemeClr val="bg1"/>
                </a:solidFill>
              </a:rPr>
              <a:t>The highest return rate for eligible SRCs was in 2015/2016 (1.9% of SRCs issued), declining to 0.4% in 2022/2023. </a:t>
            </a:r>
            <a:endParaRPr lang="en-GB" sz="4400" dirty="0">
              <a:solidFill>
                <a:schemeClr val="bg1"/>
              </a:solidFill>
            </a:endParaRPr>
          </a:p>
        </p:txBody>
      </p:sp>
      <p:sp>
        <p:nvSpPr>
          <p:cNvPr id="23" name="TextBox 22">
            <a:extLst>
              <a:ext uri="{FF2B5EF4-FFF2-40B4-BE49-F238E27FC236}">
                <a16:creationId xmlns:a16="http://schemas.microsoft.com/office/drawing/2014/main" id="{C2D2B8EA-192D-20DF-9391-23B3DC25F36E}"/>
              </a:ext>
            </a:extLst>
          </p:cNvPr>
          <p:cNvSpPr txBox="1"/>
          <p:nvPr/>
        </p:nvSpPr>
        <p:spPr>
          <a:xfrm>
            <a:off x="676630" y="25376735"/>
            <a:ext cx="11592458" cy="2123658"/>
          </a:xfrm>
          <a:prstGeom prst="rect">
            <a:avLst/>
          </a:prstGeom>
          <a:solidFill>
            <a:schemeClr val="accent4"/>
          </a:solidFill>
        </p:spPr>
        <p:txBody>
          <a:bodyPr wrap="square" rtlCol="0">
            <a:spAutoFit/>
          </a:bodyPr>
          <a:lstStyle/>
          <a:p>
            <a:r>
              <a:rPr lang="en-US" sz="4400" dirty="0">
                <a:solidFill>
                  <a:schemeClr val="bg1"/>
                </a:solidFill>
              </a:rPr>
              <a:t>In all eight seasons, where age was specified, the highest proportion of SRCs returned were for 2–4-year-old children (41.3%-64.4% of SRCs returned). </a:t>
            </a:r>
            <a:endParaRPr lang="en-GB" sz="4400" dirty="0">
              <a:solidFill>
                <a:schemeClr val="bg1"/>
              </a:solidFill>
            </a:endParaRPr>
          </a:p>
        </p:txBody>
      </p:sp>
      <p:sp>
        <p:nvSpPr>
          <p:cNvPr id="24" name="TextBox 23">
            <a:extLst>
              <a:ext uri="{FF2B5EF4-FFF2-40B4-BE49-F238E27FC236}">
                <a16:creationId xmlns:a16="http://schemas.microsoft.com/office/drawing/2014/main" id="{31BBE1ED-EEA9-8103-EA13-C5FD0435D0C6}"/>
              </a:ext>
            </a:extLst>
          </p:cNvPr>
          <p:cNvSpPr txBox="1"/>
          <p:nvPr/>
        </p:nvSpPr>
        <p:spPr>
          <a:xfrm>
            <a:off x="12791506" y="24440610"/>
            <a:ext cx="7554026" cy="3477875"/>
          </a:xfrm>
          <a:prstGeom prst="rect">
            <a:avLst/>
          </a:prstGeom>
          <a:solidFill>
            <a:schemeClr val="accent4"/>
          </a:solidFill>
        </p:spPr>
        <p:txBody>
          <a:bodyPr wrap="square" rtlCol="0">
            <a:spAutoFit/>
          </a:bodyPr>
          <a:lstStyle/>
          <a:p>
            <a:r>
              <a:rPr lang="en-US" sz="4400" dirty="0">
                <a:solidFill>
                  <a:schemeClr val="bg1"/>
                </a:solidFill>
              </a:rPr>
              <a:t>Rhinorrhoea was the most frequently reported ADR (0.1%-0.6% of SRCs issued) across all seasons and serious ADRs were rare (&lt;0.1%) (Figure 2). </a:t>
            </a:r>
            <a:endParaRPr lang="en-GB" sz="4400" dirty="0">
              <a:solidFill>
                <a:schemeClr val="bg1"/>
              </a:solidFill>
            </a:endParaRPr>
          </a:p>
        </p:txBody>
      </p:sp>
      <p:sp>
        <p:nvSpPr>
          <p:cNvPr id="29" name="TextBox 28">
            <a:extLst>
              <a:ext uri="{FF2B5EF4-FFF2-40B4-BE49-F238E27FC236}">
                <a16:creationId xmlns:a16="http://schemas.microsoft.com/office/drawing/2014/main" id="{9A13542D-BDF4-4B7D-8F96-21A2116DD253}"/>
              </a:ext>
            </a:extLst>
          </p:cNvPr>
          <p:cNvSpPr txBox="1"/>
          <p:nvPr/>
        </p:nvSpPr>
        <p:spPr>
          <a:xfrm>
            <a:off x="367693" y="20770934"/>
            <a:ext cx="594833" cy="649188"/>
          </a:xfrm>
          <a:prstGeom prst="ellipse">
            <a:avLst/>
          </a:prstGeom>
          <a:solidFill>
            <a:schemeClr val="accent4">
              <a:lumMod val="50000"/>
            </a:schemeClr>
          </a:solidFill>
        </p:spPr>
        <p:txBody>
          <a:bodyPr wrap="square" rtlCol="0">
            <a:spAutoFit/>
          </a:bodyPr>
          <a:lstStyle/>
          <a:p>
            <a:pPr algn="ctr"/>
            <a:r>
              <a:rPr lang="en-GB" sz="2400" dirty="0">
                <a:solidFill>
                  <a:schemeClr val="bg1"/>
                </a:solidFill>
              </a:rPr>
              <a:t>1</a:t>
            </a:r>
          </a:p>
        </p:txBody>
      </p:sp>
      <p:sp>
        <p:nvSpPr>
          <p:cNvPr id="30" name="TextBox 29">
            <a:extLst>
              <a:ext uri="{FF2B5EF4-FFF2-40B4-BE49-F238E27FC236}">
                <a16:creationId xmlns:a16="http://schemas.microsoft.com/office/drawing/2014/main" id="{2483077D-83B1-C262-758D-0E4BFA745F60}"/>
              </a:ext>
            </a:extLst>
          </p:cNvPr>
          <p:cNvSpPr txBox="1"/>
          <p:nvPr/>
        </p:nvSpPr>
        <p:spPr>
          <a:xfrm>
            <a:off x="7921579" y="20111046"/>
            <a:ext cx="594833" cy="649188"/>
          </a:xfrm>
          <a:prstGeom prst="ellipse">
            <a:avLst/>
          </a:prstGeom>
          <a:solidFill>
            <a:schemeClr val="accent4">
              <a:lumMod val="50000"/>
            </a:schemeClr>
          </a:solidFill>
        </p:spPr>
        <p:txBody>
          <a:bodyPr wrap="square" rtlCol="0">
            <a:spAutoFit/>
          </a:bodyPr>
          <a:lstStyle/>
          <a:p>
            <a:pPr algn="ctr"/>
            <a:r>
              <a:rPr lang="en-GB" sz="2400" dirty="0">
                <a:solidFill>
                  <a:schemeClr val="bg1"/>
                </a:solidFill>
              </a:rPr>
              <a:t>2</a:t>
            </a:r>
          </a:p>
        </p:txBody>
      </p:sp>
      <p:sp>
        <p:nvSpPr>
          <p:cNvPr id="31" name="TextBox 30">
            <a:extLst>
              <a:ext uri="{FF2B5EF4-FFF2-40B4-BE49-F238E27FC236}">
                <a16:creationId xmlns:a16="http://schemas.microsoft.com/office/drawing/2014/main" id="{DA1DF1D1-4D33-F5DD-6488-C3F6D0D139B1}"/>
              </a:ext>
            </a:extLst>
          </p:cNvPr>
          <p:cNvSpPr txBox="1"/>
          <p:nvPr/>
        </p:nvSpPr>
        <p:spPr>
          <a:xfrm>
            <a:off x="16314768" y="19701432"/>
            <a:ext cx="594833" cy="649188"/>
          </a:xfrm>
          <a:prstGeom prst="ellipse">
            <a:avLst/>
          </a:prstGeom>
          <a:solidFill>
            <a:schemeClr val="accent4">
              <a:lumMod val="50000"/>
            </a:schemeClr>
          </a:solidFill>
        </p:spPr>
        <p:txBody>
          <a:bodyPr wrap="square" rtlCol="0">
            <a:spAutoFit/>
          </a:bodyPr>
          <a:lstStyle/>
          <a:p>
            <a:pPr algn="ctr"/>
            <a:r>
              <a:rPr lang="en-GB" sz="2400" dirty="0">
                <a:solidFill>
                  <a:schemeClr val="bg1"/>
                </a:solidFill>
              </a:rPr>
              <a:t>3</a:t>
            </a:r>
          </a:p>
        </p:txBody>
      </p:sp>
      <p:sp>
        <p:nvSpPr>
          <p:cNvPr id="32" name="TextBox 31">
            <a:extLst>
              <a:ext uri="{FF2B5EF4-FFF2-40B4-BE49-F238E27FC236}">
                <a16:creationId xmlns:a16="http://schemas.microsoft.com/office/drawing/2014/main" id="{B790CC69-DCD5-812B-71C2-FDB44204F854}"/>
              </a:ext>
            </a:extLst>
          </p:cNvPr>
          <p:cNvSpPr txBox="1"/>
          <p:nvPr/>
        </p:nvSpPr>
        <p:spPr>
          <a:xfrm>
            <a:off x="23588491" y="19711602"/>
            <a:ext cx="594833" cy="649188"/>
          </a:xfrm>
          <a:prstGeom prst="ellipse">
            <a:avLst/>
          </a:prstGeom>
          <a:solidFill>
            <a:schemeClr val="accent4">
              <a:lumMod val="50000"/>
            </a:schemeClr>
          </a:solidFill>
        </p:spPr>
        <p:txBody>
          <a:bodyPr wrap="square" rtlCol="0">
            <a:spAutoFit/>
          </a:bodyPr>
          <a:lstStyle/>
          <a:p>
            <a:pPr algn="ctr"/>
            <a:r>
              <a:rPr lang="en-GB" sz="2400" dirty="0">
                <a:solidFill>
                  <a:schemeClr val="bg1"/>
                </a:solidFill>
              </a:rPr>
              <a:t>4</a:t>
            </a:r>
          </a:p>
        </p:txBody>
      </p:sp>
      <p:sp>
        <p:nvSpPr>
          <p:cNvPr id="33" name="TextBox 32">
            <a:extLst>
              <a:ext uri="{FF2B5EF4-FFF2-40B4-BE49-F238E27FC236}">
                <a16:creationId xmlns:a16="http://schemas.microsoft.com/office/drawing/2014/main" id="{550B1CB4-F791-3308-309C-5DE375C306E4}"/>
              </a:ext>
            </a:extLst>
          </p:cNvPr>
          <p:cNvSpPr txBox="1"/>
          <p:nvPr/>
        </p:nvSpPr>
        <p:spPr>
          <a:xfrm>
            <a:off x="303716" y="24925972"/>
            <a:ext cx="594833" cy="649188"/>
          </a:xfrm>
          <a:prstGeom prst="ellipse">
            <a:avLst/>
          </a:prstGeom>
          <a:solidFill>
            <a:schemeClr val="accent4">
              <a:lumMod val="50000"/>
            </a:schemeClr>
          </a:solidFill>
        </p:spPr>
        <p:txBody>
          <a:bodyPr wrap="square" rtlCol="0">
            <a:spAutoFit/>
          </a:bodyPr>
          <a:lstStyle/>
          <a:p>
            <a:pPr algn="ctr"/>
            <a:r>
              <a:rPr lang="en-GB" sz="2400" dirty="0">
                <a:solidFill>
                  <a:schemeClr val="bg1"/>
                </a:solidFill>
              </a:rPr>
              <a:t>5</a:t>
            </a:r>
          </a:p>
        </p:txBody>
      </p:sp>
      <p:sp>
        <p:nvSpPr>
          <p:cNvPr id="34" name="TextBox 33">
            <a:extLst>
              <a:ext uri="{FF2B5EF4-FFF2-40B4-BE49-F238E27FC236}">
                <a16:creationId xmlns:a16="http://schemas.microsoft.com/office/drawing/2014/main" id="{BE480730-FD23-DE77-9663-E7B09B91B306}"/>
              </a:ext>
            </a:extLst>
          </p:cNvPr>
          <p:cNvSpPr txBox="1"/>
          <p:nvPr/>
        </p:nvSpPr>
        <p:spPr>
          <a:xfrm>
            <a:off x="12299942" y="24159542"/>
            <a:ext cx="594833" cy="649188"/>
          </a:xfrm>
          <a:prstGeom prst="ellipse">
            <a:avLst/>
          </a:prstGeom>
          <a:solidFill>
            <a:schemeClr val="accent4">
              <a:lumMod val="50000"/>
            </a:schemeClr>
          </a:solidFill>
        </p:spPr>
        <p:txBody>
          <a:bodyPr wrap="square" rtlCol="0">
            <a:spAutoFit/>
          </a:bodyPr>
          <a:lstStyle/>
          <a:p>
            <a:pPr algn="ctr"/>
            <a:r>
              <a:rPr lang="en-GB" sz="2400" dirty="0">
                <a:solidFill>
                  <a:schemeClr val="bg1"/>
                </a:solidFill>
              </a:rPr>
              <a:t>6</a:t>
            </a:r>
          </a:p>
        </p:txBody>
      </p:sp>
    </p:spTree>
    <p:extLst>
      <p:ext uri="{BB962C8B-B14F-4D97-AF65-F5344CB8AC3E}">
        <p14:creationId xmlns:p14="http://schemas.microsoft.com/office/powerpoint/2010/main" val="2279022692"/>
      </p:ext>
    </p:extLst>
  </p:cSld>
  <p:clrMapOvr>
    <a:masterClrMapping/>
  </p:clrMapOvr>
</p:sld>
</file>

<file path=ppt/theme/theme1.xml><?xml version="1.0" encoding="utf-8"?>
<a:theme xmlns:a="http://schemas.openxmlformats.org/drawingml/2006/main" name="Office Theme">
  <a:themeElements>
    <a:clrScheme name="DSRU colour scheme">
      <a:dk1>
        <a:sysClr val="windowText" lastClr="000000"/>
      </a:dk1>
      <a:lt1>
        <a:sysClr val="window" lastClr="FFFFFF"/>
      </a:lt1>
      <a:dk2>
        <a:srgbClr val="0E2841"/>
      </a:dk2>
      <a:lt2>
        <a:srgbClr val="E8E8E8"/>
      </a:lt2>
      <a:accent1>
        <a:srgbClr val="01AAAA"/>
      </a:accent1>
      <a:accent2>
        <a:srgbClr val="E5B15E"/>
      </a:accent2>
      <a:accent3>
        <a:srgbClr val="2B4382"/>
      </a:accent3>
      <a:accent4>
        <a:srgbClr val="EA4E6F"/>
      </a:accent4>
      <a:accent5>
        <a:srgbClr val="18294C"/>
      </a:accent5>
      <a:accent6>
        <a:srgbClr val="FFFFFF"/>
      </a:accent6>
      <a:hlink>
        <a:srgbClr val="2B4382"/>
      </a:hlink>
      <a:folHlink>
        <a:srgbClr val="01AAAA"/>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2271</TotalTime>
  <Words>629</Words>
  <Application>Microsoft Office PowerPoint</Application>
  <PresentationFormat>Custom</PresentationFormat>
  <Paragraphs>36</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Calibri</vt:lpstr>
      <vt:lpstr>Calibri Light</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Samantha Lane</dc:creator>
  <cp:lastModifiedBy>Sandeep Dhanda</cp:lastModifiedBy>
  <cp:revision>39</cp:revision>
  <dcterms:created xsi:type="dcterms:W3CDTF">2023-07-11T12:38:53Z</dcterms:created>
  <dcterms:modified xsi:type="dcterms:W3CDTF">2026-05-29T09:03:37Z</dcterms:modified>
</cp:coreProperties>
</file>