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30240288" cy="428402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93" userDrawn="1">
          <p15:clr>
            <a:srgbClr val="A4A3A4"/>
          </p15:clr>
        </p15:guide>
        <p15:guide id="2" pos="95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AD4715-EEFB-EBC2-9E20-2EDB229132E3}" name="Amy Bobbins" initials="AB" userId="S::amy.bobbins@dsru.org::5350bc41-7709-4ee0-83f6-4b84da9feccc" providerId="AD"/>
  <p188:author id="{29BF8420-530A-D9CB-D3A3-07DB69EE796E}" name="Debabrata Roy" initials="DR" userId="S::debabrata.roy@dsru.org::48c2da77-c583-40a7-acaa-c7a127b75ac0" providerId="AD"/>
  <p188:author id="{9F799028-ED81-B877-14F5-240F758EDBF0}" name="Elizabeth Lynn" initials="EL" userId="S::elizabeth.lynn@dsru.org::01a63166-46c2-46c0-8a72-ee28ce424b52" providerId="AD"/>
  <p188:author id="{B33C2793-3E97-3A1B-9528-0598FDF40E3B}" name="Miranda Davies" initials="MD" userId="S::miranda.davies@dsru.org::dbd967f8-df5d-4551-8b5f-bddd934ac7b8" providerId="AD"/>
  <p188:author id="{4F263FC2-6CAD-8026-5B86-C00A9B726ECA}" name="Samantha Lane" initials="SL" userId="S::samantha.lane@dsru.org::4eff1fb1-22c8-46a7-a980-d2ea35278891" providerId="AD"/>
  <p188:author id="{A29305C3-08D1-011C-E0CA-747B89C6FFB3}" name="Sandeep Dhanda" initials="sD" userId="S::sandeep.dhanda@dsru.org::b9cf6412-3e4f-4faf-ab32-47bac25d24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436D"/>
    <a:srgbClr val="F0AF4E"/>
    <a:srgbClr val="FFFFFF"/>
    <a:srgbClr val="00ABAB"/>
    <a:srgbClr val="244486"/>
    <a:srgbClr val="93DBDB"/>
    <a:srgbClr val="007673"/>
    <a:srgbClr val="004A48"/>
    <a:srgbClr val="D1E0FF"/>
    <a:srgbClr val="8BB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BDEE25-EC06-4C8E-B478-74FAB0F9054A}" v="134" dt="2026-05-21T15:18:39.0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 d="100"/>
          <a:sy n="19" d="100"/>
        </p:scale>
        <p:origin x="3012" y="162"/>
      </p:cViewPr>
      <p:guideLst>
        <p:guide orient="horz" pos="13493"/>
        <p:guide pos="95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eep Dhanda" userId="b9cf6412-3e4f-4faf-ab32-47bac25d24e4" providerId="ADAL" clId="{D3C46EAC-2EFA-4DFF-9A40-FC7AA4A6FA8F}"/>
    <pc:docChg chg="undo redo custSel modSld">
      <pc:chgData name="Sandeep Dhanda" userId="b9cf6412-3e4f-4faf-ab32-47bac25d24e4" providerId="ADAL" clId="{D3C46EAC-2EFA-4DFF-9A40-FC7AA4A6FA8F}" dt="2026-05-21T15:27:54.537" v="1568" actId="20577"/>
      <pc:docMkLst>
        <pc:docMk/>
      </pc:docMkLst>
      <pc:sldChg chg="addSp delSp modSp mod">
        <pc:chgData name="Sandeep Dhanda" userId="b9cf6412-3e4f-4faf-ab32-47bac25d24e4" providerId="ADAL" clId="{D3C46EAC-2EFA-4DFF-9A40-FC7AA4A6FA8F}" dt="2026-05-21T15:27:54.537" v="1568" actId="20577"/>
        <pc:sldMkLst>
          <pc:docMk/>
          <pc:sldMk cId="2279022692" sldId="257"/>
        </pc:sldMkLst>
        <pc:spChg chg="add mod">
          <ac:chgData name="Sandeep Dhanda" userId="b9cf6412-3e4f-4faf-ab32-47bac25d24e4" providerId="ADAL" clId="{D3C46EAC-2EFA-4DFF-9A40-FC7AA4A6FA8F}" dt="2026-05-21T15:23:52.941" v="1541" actId="1076"/>
          <ac:spMkLst>
            <pc:docMk/>
            <pc:sldMk cId="2279022692" sldId="257"/>
            <ac:spMk id="2" creationId="{0E182E56-DCA2-A957-CB17-150079E75190}"/>
          </ac:spMkLst>
        </pc:spChg>
        <pc:spChg chg="add mod">
          <ac:chgData name="Sandeep Dhanda" userId="b9cf6412-3e4f-4faf-ab32-47bac25d24e4" providerId="ADAL" clId="{D3C46EAC-2EFA-4DFF-9A40-FC7AA4A6FA8F}" dt="2026-05-21T15:22:57.068" v="1529" actId="1076"/>
          <ac:spMkLst>
            <pc:docMk/>
            <pc:sldMk cId="2279022692" sldId="257"/>
            <ac:spMk id="3" creationId="{800C0982-4DD4-11C9-0937-FD56E16B335B}"/>
          </ac:spMkLst>
        </pc:spChg>
        <pc:spChg chg="mod ord">
          <ac:chgData name="Sandeep Dhanda" userId="b9cf6412-3e4f-4faf-ab32-47bac25d24e4" providerId="ADAL" clId="{D3C46EAC-2EFA-4DFF-9A40-FC7AA4A6FA8F}" dt="2026-05-21T12:58:16.381" v="363" actId="167"/>
          <ac:spMkLst>
            <pc:docMk/>
            <pc:sldMk cId="2279022692" sldId="257"/>
            <ac:spMk id="6" creationId="{97919C9C-EB13-B513-C0E1-F2B2E4CE42BB}"/>
          </ac:spMkLst>
        </pc:spChg>
        <pc:spChg chg="mod">
          <ac:chgData name="Sandeep Dhanda" userId="b9cf6412-3e4f-4faf-ab32-47bac25d24e4" providerId="ADAL" clId="{D3C46EAC-2EFA-4DFF-9A40-FC7AA4A6FA8F}" dt="2026-05-21T13:57:35.732" v="1189" actId="20577"/>
          <ac:spMkLst>
            <pc:docMk/>
            <pc:sldMk cId="2279022692" sldId="257"/>
            <ac:spMk id="9" creationId="{E0A9029E-341A-2A52-BAC8-ACAC529C59EA}"/>
          </ac:spMkLst>
        </pc:spChg>
        <pc:spChg chg="mod">
          <ac:chgData name="Sandeep Dhanda" userId="b9cf6412-3e4f-4faf-ab32-47bac25d24e4" providerId="ADAL" clId="{D3C46EAC-2EFA-4DFF-9A40-FC7AA4A6FA8F}" dt="2026-05-21T15:27:54.537" v="1568" actId="20577"/>
          <ac:spMkLst>
            <pc:docMk/>
            <pc:sldMk cId="2279022692" sldId="257"/>
            <ac:spMk id="57" creationId="{6C7F3B38-90BE-49C7-A447-1074E127C399}"/>
          </ac:spMkLst>
        </pc:spChg>
        <pc:spChg chg="del mod">
          <ac:chgData name="Sandeep Dhanda" userId="b9cf6412-3e4f-4faf-ab32-47bac25d24e4" providerId="ADAL" clId="{D3C46EAC-2EFA-4DFF-9A40-FC7AA4A6FA8F}" dt="2026-05-21T13:38:00.767" v="1108" actId="478"/>
          <ac:spMkLst>
            <pc:docMk/>
            <pc:sldMk cId="2279022692" sldId="257"/>
            <ac:spMk id="59" creationId="{A443C669-FCB3-956F-6D1E-68F938462EAD}"/>
          </ac:spMkLst>
        </pc:spChg>
        <pc:spChg chg="del mod">
          <ac:chgData name="Sandeep Dhanda" userId="b9cf6412-3e4f-4faf-ab32-47bac25d24e4" providerId="ADAL" clId="{D3C46EAC-2EFA-4DFF-9A40-FC7AA4A6FA8F}" dt="2026-05-21T13:45:09.620" v="1152" actId="478"/>
          <ac:spMkLst>
            <pc:docMk/>
            <pc:sldMk cId="2279022692" sldId="257"/>
            <ac:spMk id="60" creationId="{80D849A0-6598-5646-61F0-F79C07D6D328}"/>
          </ac:spMkLst>
        </pc:spChg>
        <pc:spChg chg="mod">
          <ac:chgData name="Sandeep Dhanda" userId="b9cf6412-3e4f-4faf-ab32-47bac25d24e4" providerId="ADAL" clId="{D3C46EAC-2EFA-4DFF-9A40-FC7AA4A6FA8F}" dt="2026-05-21T15:24:42.951" v="1546" actId="1076"/>
          <ac:spMkLst>
            <pc:docMk/>
            <pc:sldMk cId="2279022692" sldId="257"/>
            <ac:spMk id="64" creationId="{BB89EEAC-B64E-859A-4E66-6518251AD853}"/>
          </ac:spMkLst>
        </pc:spChg>
        <pc:grpChg chg="ord">
          <ac:chgData name="Sandeep Dhanda" userId="b9cf6412-3e4f-4faf-ab32-47bac25d24e4" providerId="ADAL" clId="{D3C46EAC-2EFA-4DFF-9A40-FC7AA4A6FA8F}" dt="2026-05-21T12:42:50.636" v="78" actId="166"/>
          <ac:grpSpMkLst>
            <pc:docMk/>
            <pc:sldMk cId="2279022692" sldId="257"/>
            <ac:grpSpMk id="58" creationId="{561523C1-108C-41FC-B0EE-2D35D57F7ACA}"/>
          </ac:grpSpMkLst>
        </pc:grpChg>
        <pc:graphicFrameChg chg="mod modVis modGraphic">
          <ac:chgData name="Sandeep Dhanda" userId="b9cf6412-3e4f-4faf-ab32-47bac25d24e4" providerId="ADAL" clId="{D3C46EAC-2EFA-4DFF-9A40-FC7AA4A6FA8F}" dt="2026-05-21T15:24:54.117" v="1547" actId="1076"/>
          <ac:graphicFrameMkLst>
            <pc:docMk/>
            <pc:sldMk cId="2279022692" sldId="257"/>
            <ac:graphicFrameMk id="4" creationId="{62223594-D49A-5666-035F-5933F0C5CDBF}"/>
          </ac:graphicFrameMkLst>
        </pc:graphicFrameChg>
        <pc:graphicFrameChg chg="mod modGraphic">
          <ac:chgData name="Sandeep Dhanda" userId="b9cf6412-3e4f-4faf-ab32-47bac25d24e4" providerId="ADAL" clId="{D3C46EAC-2EFA-4DFF-9A40-FC7AA4A6FA8F}" dt="2026-05-21T15:24:31.797" v="1543" actId="14100"/>
          <ac:graphicFrameMkLst>
            <pc:docMk/>
            <pc:sldMk cId="2279022692" sldId="257"/>
            <ac:graphicFrameMk id="5" creationId="{EDA2313C-9EE5-D929-4978-650B8B4D1DDC}"/>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62C2CF-0FA0-40C3-9079-D4955761A7BB}" type="doc">
      <dgm:prSet loTypeId="urn:microsoft.com/office/officeart/2005/8/layout/process1" loCatId="process" qsTypeId="urn:microsoft.com/office/officeart/2005/8/quickstyle/simple2" qsCatId="simple" csTypeId="urn:microsoft.com/office/officeart/2005/8/colors/accent2_2" csCatId="accent2" phldr="1"/>
      <dgm:spPr/>
      <dgm:t>
        <a:bodyPr/>
        <a:lstStyle/>
        <a:p>
          <a:endParaRPr lang="en-US"/>
        </a:p>
      </dgm:t>
    </dgm:pt>
    <dgm:pt modelId="{1D987782-8143-4EC7-B6F1-D0BFA712A750}">
      <dgm:prSet phldrT="[Text]" custT="1"/>
      <dgm:spPr/>
      <dgm:t>
        <a:bodyPr/>
        <a:lstStyle/>
        <a:p>
          <a:pPr>
            <a:buNone/>
          </a:pPr>
          <a:r>
            <a:rPr lang="en-GB" sz="4400" dirty="0"/>
            <a:t>Patients &lt; 18 years initiated on Glycopyrronium Bromide 1mg/5ml as part of routine clinical care for sialorrhoea were identified by paediatric teams in participating hospital trusts.</a:t>
          </a:r>
          <a:endParaRPr lang="en-US" sz="4400" dirty="0"/>
        </a:p>
      </dgm:t>
    </dgm:pt>
    <dgm:pt modelId="{A4F5F2C0-5673-4220-B428-1D95BCCD4AF8}" type="parTrans" cxnId="{96A73E1B-F111-4374-843B-495E64144641}">
      <dgm:prSet/>
      <dgm:spPr/>
      <dgm:t>
        <a:bodyPr/>
        <a:lstStyle/>
        <a:p>
          <a:endParaRPr lang="en-US" sz="4400">
            <a:solidFill>
              <a:schemeClr val="tx1"/>
            </a:solidFill>
          </a:endParaRPr>
        </a:p>
      </dgm:t>
    </dgm:pt>
    <dgm:pt modelId="{F41E36B6-49EE-4AEA-A4E3-42F654B2858C}" type="sibTrans" cxnId="{96A73E1B-F111-4374-843B-495E64144641}">
      <dgm:prSet phldrT="1" phldr="0" custT="1"/>
      <dgm:spPr/>
      <dgm:t>
        <a:bodyPr/>
        <a:lstStyle/>
        <a:p>
          <a:r>
            <a:rPr lang="en-US" sz="4400"/>
            <a:t>1</a:t>
          </a:r>
          <a:endParaRPr lang="en-US" sz="4400" dirty="0"/>
        </a:p>
      </dgm:t>
    </dgm:pt>
    <dgm:pt modelId="{22B20552-D862-4D09-9DEE-E32B82333DFA}">
      <dgm:prSet phldrT="[Text]" custT="1"/>
      <dgm:spPr/>
      <dgm:t>
        <a:bodyPr/>
        <a:lstStyle/>
        <a:p>
          <a:pPr>
            <a:buNone/>
          </a:pPr>
          <a:r>
            <a:rPr lang="en-GB" sz="4400" dirty="0"/>
            <a:t>Consent obtained from the patient or their parent, guardian or carer. </a:t>
          </a:r>
          <a:endParaRPr lang="en-US" sz="4400" dirty="0"/>
        </a:p>
      </dgm:t>
    </dgm:pt>
    <dgm:pt modelId="{A8EF5C44-8216-4A98-A612-01355DBFDC13}" type="parTrans" cxnId="{A129720A-196A-4662-81EB-52C4F775C7A4}">
      <dgm:prSet/>
      <dgm:spPr/>
      <dgm:t>
        <a:bodyPr/>
        <a:lstStyle/>
        <a:p>
          <a:endParaRPr lang="en-US" sz="4400">
            <a:solidFill>
              <a:schemeClr val="tx1"/>
            </a:solidFill>
          </a:endParaRPr>
        </a:p>
      </dgm:t>
    </dgm:pt>
    <dgm:pt modelId="{391F2119-977F-4517-A904-20C4397E5541}" type="sibTrans" cxnId="{A129720A-196A-4662-81EB-52C4F775C7A4}">
      <dgm:prSet phldrT="2" phldr="0" custT="1"/>
      <dgm:spPr/>
      <dgm:t>
        <a:bodyPr/>
        <a:lstStyle/>
        <a:p>
          <a:r>
            <a:rPr lang="en-US" sz="4400"/>
            <a:t>2</a:t>
          </a:r>
          <a:endParaRPr lang="en-US" sz="4400" dirty="0"/>
        </a:p>
      </dgm:t>
    </dgm:pt>
    <dgm:pt modelId="{552709D4-12CC-4684-910E-DE54362CEBCE}">
      <dgm:prSet phldrT="[Text]" custT="1"/>
      <dgm:spPr/>
      <dgm:t>
        <a:bodyPr/>
        <a:lstStyle/>
        <a:p>
          <a:pPr>
            <a:buNone/>
          </a:pPr>
          <a:r>
            <a:rPr lang="en-GB" sz="4400" dirty="0"/>
            <a:t>Patients or their parent, guardian or carer were invited to submit eDCFs at 6 and 12 months (i.e., primary data collection) and the patient’s GP was invited to complete an eDCF at 12 months.</a:t>
          </a:r>
          <a:endParaRPr lang="en-US" sz="4400" dirty="0"/>
        </a:p>
      </dgm:t>
    </dgm:pt>
    <dgm:pt modelId="{1E942B98-BFCA-4838-941E-AD39C87FEC86}" type="parTrans" cxnId="{AD73E3DB-B35A-4F21-944A-0683E5779CD2}">
      <dgm:prSet/>
      <dgm:spPr/>
      <dgm:t>
        <a:bodyPr/>
        <a:lstStyle/>
        <a:p>
          <a:endParaRPr lang="en-US" sz="4400">
            <a:solidFill>
              <a:schemeClr val="tx1"/>
            </a:solidFill>
          </a:endParaRPr>
        </a:p>
      </dgm:t>
    </dgm:pt>
    <dgm:pt modelId="{83E8325F-FB84-44C2-BFBE-6B6DDB3D6E72}" type="sibTrans" cxnId="{AD73E3DB-B35A-4F21-944A-0683E5779CD2}">
      <dgm:prSet phldrT="4" phldr="0" custT="1"/>
      <dgm:spPr/>
      <dgm:t>
        <a:bodyPr/>
        <a:lstStyle/>
        <a:p>
          <a:r>
            <a:rPr lang="en-US" sz="4400"/>
            <a:t>4</a:t>
          </a:r>
        </a:p>
      </dgm:t>
    </dgm:pt>
    <dgm:pt modelId="{02B6D287-17AE-4359-8D3D-23741318738A}">
      <dgm:prSet custT="1"/>
      <dgm:spPr/>
      <dgm:t>
        <a:bodyPr/>
        <a:lstStyle/>
        <a:p>
          <a:pPr>
            <a:buNone/>
          </a:pPr>
          <a:r>
            <a:rPr lang="en-GB" sz="4400" dirty="0"/>
            <a:t>Data on drug utilisation, adverse events (including outcomes listed in aRMMs), and receipt and use of aRMMs were collected. </a:t>
          </a:r>
        </a:p>
        <a:p>
          <a:pPr>
            <a:buNone/>
          </a:pPr>
          <a:r>
            <a:rPr lang="en-GB" sz="4400" dirty="0"/>
            <a:t>Descriptive analyses was conducted. </a:t>
          </a:r>
          <a:endParaRPr lang="en-US" sz="4400" dirty="0"/>
        </a:p>
      </dgm:t>
    </dgm:pt>
    <dgm:pt modelId="{57F86E37-736B-42B2-8F3F-43DB87D78229}" type="parTrans" cxnId="{EE70566B-743E-40B2-B10E-5959DD5265BE}">
      <dgm:prSet/>
      <dgm:spPr/>
      <dgm:t>
        <a:bodyPr/>
        <a:lstStyle/>
        <a:p>
          <a:endParaRPr lang="en-US" sz="4400">
            <a:solidFill>
              <a:schemeClr val="tx1"/>
            </a:solidFill>
          </a:endParaRPr>
        </a:p>
      </dgm:t>
    </dgm:pt>
    <dgm:pt modelId="{4F80D353-724E-404C-8A1D-4978BF5DF885}" type="sibTrans" cxnId="{EE70566B-743E-40B2-B10E-5959DD5265BE}">
      <dgm:prSet phldrT="5" phldr="0"/>
      <dgm:spPr/>
    </dgm:pt>
    <dgm:pt modelId="{D1D9888B-795F-4F94-B0B0-B31A22A6D47A}">
      <dgm:prSet custT="1"/>
      <dgm:spPr/>
      <dgm:t>
        <a:bodyPr/>
        <a:lstStyle/>
        <a:p>
          <a:r>
            <a:rPr lang="en-GB" sz="4400" dirty="0"/>
            <a:t>Information extracted from the patient’s medical notes onto electronic data capture forms (eDCFs) at baseline, and 3, 6, 9 and 12 months post 1st prescription (i.e., secondary data collection). </a:t>
          </a:r>
        </a:p>
      </dgm:t>
    </dgm:pt>
    <dgm:pt modelId="{3B0BCCC1-FB91-4726-A535-929C3CA6621D}" type="parTrans" cxnId="{97797E38-7D9B-4C9F-A60B-FA551F01BBC5}">
      <dgm:prSet/>
      <dgm:spPr/>
      <dgm:t>
        <a:bodyPr/>
        <a:lstStyle/>
        <a:p>
          <a:endParaRPr lang="en-GB"/>
        </a:p>
      </dgm:t>
    </dgm:pt>
    <dgm:pt modelId="{07007454-140B-4008-8529-53F6DADD7FDE}" type="sibTrans" cxnId="{97797E38-7D9B-4C9F-A60B-FA551F01BBC5}">
      <dgm:prSet phldrT="3" phldr="0"/>
      <dgm:spPr/>
      <dgm:t>
        <a:bodyPr/>
        <a:lstStyle/>
        <a:p>
          <a:r>
            <a:rPr lang="en-GB" dirty="0"/>
            <a:t>3</a:t>
          </a:r>
        </a:p>
      </dgm:t>
    </dgm:pt>
    <dgm:pt modelId="{EAAE361C-4A48-4179-BD3B-48C595578381}" type="pres">
      <dgm:prSet presAssocID="{BA62C2CF-0FA0-40C3-9079-D4955761A7BB}" presName="Name0" presStyleCnt="0">
        <dgm:presLayoutVars>
          <dgm:dir/>
          <dgm:resizeHandles val="exact"/>
        </dgm:presLayoutVars>
      </dgm:prSet>
      <dgm:spPr/>
    </dgm:pt>
    <dgm:pt modelId="{5809B1BB-F402-49A3-A17D-25CE4705DCF0}" type="pres">
      <dgm:prSet presAssocID="{1D987782-8143-4EC7-B6F1-D0BFA712A750}" presName="node" presStyleLbl="node1" presStyleIdx="0" presStyleCnt="5">
        <dgm:presLayoutVars>
          <dgm:bulletEnabled val="1"/>
        </dgm:presLayoutVars>
      </dgm:prSet>
      <dgm:spPr/>
    </dgm:pt>
    <dgm:pt modelId="{EA88B3AF-B91B-4913-8304-F39774D2E2B7}" type="pres">
      <dgm:prSet presAssocID="{F41E36B6-49EE-4AEA-A4E3-42F654B2858C}" presName="sibTrans" presStyleLbl="sibTrans2D1" presStyleIdx="0" presStyleCnt="4"/>
      <dgm:spPr/>
    </dgm:pt>
    <dgm:pt modelId="{E991A462-A216-4BCD-B57B-4419524EEE44}" type="pres">
      <dgm:prSet presAssocID="{F41E36B6-49EE-4AEA-A4E3-42F654B2858C}" presName="connectorText" presStyleLbl="sibTrans2D1" presStyleIdx="0" presStyleCnt="4"/>
      <dgm:spPr/>
    </dgm:pt>
    <dgm:pt modelId="{BDB406C5-C980-4615-B62A-BD9B939FDB07}" type="pres">
      <dgm:prSet presAssocID="{22B20552-D862-4D09-9DEE-E32B82333DFA}" presName="node" presStyleLbl="node1" presStyleIdx="1" presStyleCnt="5">
        <dgm:presLayoutVars>
          <dgm:bulletEnabled val="1"/>
        </dgm:presLayoutVars>
      </dgm:prSet>
      <dgm:spPr/>
    </dgm:pt>
    <dgm:pt modelId="{F34BAA69-8B09-44B7-89B2-84E117C39A41}" type="pres">
      <dgm:prSet presAssocID="{391F2119-977F-4517-A904-20C4397E5541}" presName="sibTrans" presStyleLbl="sibTrans2D1" presStyleIdx="1" presStyleCnt="4"/>
      <dgm:spPr/>
    </dgm:pt>
    <dgm:pt modelId="{1A0148D6-5CD1-44A7-A735-090DE4D16B12}" type="pres">
      <dgm:prSet presAssocID="{391F2119-977F-4517-A904-20C4397E5541}" presName="connectorText" presStyleLbl="sibTrans2D1" presStyleIdx="1" presStyleCnt="4"/>
      <dgm:spPr/>
    </dgm:pt>
    <dgm:pt modelId="{060470E1-CFCF-477B-9B0F-D2A67CF1A861}" type="pres">
      <dgm:prSet presAssocID="{D1D9888B-795F-4F94-B0B0-B31A22A6D47A}" presName="node" presStyleLbl="node1" presStyleIdx="2" presStyleCnt="5">
        <dgm:presLayoutVars>
          <dgm:bulletEnabled val="1"/>
        </dgm:presLayoutVars>
      </dgm:prSet>
      <dgm:spPr/>
    </dgm:pt>
    <dgm:pt modelId="{72CFEC43-4D12-4C87-B60A-D24FEC3E95D1}" type="pres">
      <dgm:prSet presAssocID="{07007454-140B-4008-8529-53F6DADD7FDE}" presName="sibTrans" presStyleLbl="sibTrans2D1" presStyleIdx="2" presStyleCnt="4"/>
      <dgm:spPr/>
    </dgm:pt>
    <dgm:pt modelId="{32C5579C-2E0C-4B82-90F6-6724B819E96D}" type="pres">
      <dgm:prSet presAssocID="{07007454-140B-4008-8529-53F6DADD7FDE}" presName="connectorText" presStyleLbl="sibTrans2D1" presStyleIdx="2" presStyleCnt="4"/>
      <dgm:spPr/>
    </dgm:pt>
    <dgm:pt modelId="{09734989-4A02-4655-94A6-8639D77DD977}" type="pres">
      <dgm:prSet presAssocID="{552709D4-12CC-4684-910E-DE54362CEBCE}" presName="node" presStyleLbl="node1" presStyleIdx="3" presStyleCnt="5">
        <dgm:presLayoutVars>
          <dgm:bulletEnabled val="1"/>
        </dgm:presLayoutVars>
      </dgm:prSet>
      <dgm:spPr/>
    </dgm:pt>
    <dgm:pt modelId="{14CC393C-EEAC-4862-B427-0E5EA5D09AAE}" type="pres">
      <dgm:prSet presAssocID="{83E8325F-FB84-44C2-BFBE-6B6DDB3D6E72}" presName="sibTrans" presStyleLbl="sibTrans2D1" presStyleIdx="3" presStyleCnt="4"/>
      <dgm:spPr/>
    </dgm:pt>
    <dgm:pt modelId="{12451DF3-2037-4000-ABF1-E1E7189A75DA}" type="pres">
      <dgm:prSet presAssocID="{83E8325F-FB84-44C2-BFBE-6B6DDB3D6E72}" presName="connectorText" presStyleLbl="sibTrans2D1" presStyleIdx="3" presStyleCnt="4"/>
      <dgm:spPr/>
    </dgm:pt>
    <dgm:pt modelId="{8B06C724-88D7-4A87-817F-5441B23939C6}" type="pres">
      <dgm:prSet presAssocID="{02B6D287-17AE-4359-8D3D-23741318738A}" presName="node" presStyleLbl="node1" presStyleIdx="4" presStyleCnt="5">
        <dgm:presLayoutVars>
          <dgm:bulletEnabled val="1"/>
        </dgm:presLayoutVars>
      </dgm:prSet>
      <dgm:spPr/>
    </dgm:pt>
  </dgm:ptLst>
  <dgm:cxnLst>
    <dgm:cxn modelId="{A129720A-196A-4662-81EB-52C4F775C7A4}" srcId="{BA62C2CF-0FA0-40C3-9079-D4955761A7BB}" destId="{22B20552-D862-4D09-9DEE-E32B82333DFA}" srcOrd="1" destOrd="0" parTransId="{A8EF5C44-8216-4A98-A612-01355DBFDC13}" sibTransId="{391F2119-977F-4517-A904-20C4397E5541}"/>
    <dgm:cxn modelId="{96A73E1B-F111-4374-843B-495E64144641}" srcId="{BA62C2CF-0FA0-40C3-9079-D4955761A7BB}" destId="{1D987782-8143-4EC7-B6F1-D0BFA712A750}" srcOrd="0" destOrd="0" parTransId="{A4F5F2C0-5673-4220-B428-1D95BCCD4AF8}" sibTransId="{F41E36B6-49EE-4AEA-A4E3-42F654B2858C}"/>
    <dgm:cxn modelId="{4E203523-BB47-45AF-BFAF-3E6D411C1794}" type="presOf" srcId="{22B20552-D862-4D09-9DEE-E32B82333DFA}" destId="{BDB406C5-C980-4615-B62A-BD9B939FDB07}" srcOrd="0" destOrd="0" presId="urn:microsoft.com/office/officeart/2005/8/layout/process1"/>
    <dgm:cxn modelId="{D3BF5424-1ECA-4AD8-B1F0-7BA6247EFBB7}" type="presOf" srcId="{1D987782-8143-4EC7-B6F1-D0BFA712A750}" destId="{5809B1BB-F402-49A3-A17D-25CE4705DCF0}" srcOrd="0" destOrd="0" presId="urn:microsoft.com/office/officeart/2005/8/layout/process1"/>
    <dgm:cxn modelId="{97797E38-7D9B-4C9F-A60B-FA551F01BBC5}" srcId="{BA62C2CF-0FA0-40C3-9079-D4955761A7BB}" destId="{D1D9888B-795F-4F94-B0B0-B31A22A6D47A}" srcOrd="2" destOrd="0" parTransId="{3B0BCCC1-FB91-4726-A535-929C3CA6621D}" sibTransId="{07007454-140B-4008-8529-53F6DADD7FDE}"/>
    <dgm:cxn modelId="{DCF44D48-762B-471C-AD05-5761CB3E6F37}" type="presOf" srcId="{02B6D287-17AE-4359-8D3D-23741318738A}" destId="{8B06C724-88D7-4A87-817F-5441B23939C6}" srcOrd="0" destOrd="0" presId="urn:microsoft.com/office/officeart/2005/8/layout/process1"/>
    <dgm:cxn modelId="{EE70566B-743E-40B2-B10E-5959DD5265BE}" srcId="{BA62C2CF-0FA0-40C3-9079-D4955761A7BB}" destId="{02B6D287-17AE-4359-8D3D-23741318738A}" srcOrd="4" destOrd="0" parTransId="{57F86E37-736B-42B2-8F3F-43DB87D78229}" sibTransId="{4F80D353-724E-404C-8A1D-4978BF5DF885}"/>
    <dgm:cxn modelId="{93E30D4C-A828-48B1-AF31-939B5E7C758E}" type="presOf" srcId="{BA62C2CF-0FA0-40C3-9079-D4955761A7BB}" destId="{EAAE361C-4A48-4179-BD3B-48C595578381}" srcOrd="0" destOrd="0" presId="urn:microsoft.com/office/officeart/2005/8/layout/process1"/>
    <dgm:cxn modelId="{14334A82-5F52-41BF-9420-6E27CBEFD65A}" type="presOf" srcId="{83E8325F-FB84-44C2-BFBE-6B6DDB3D6E72}" destId="{14CC393C-EEAC-4862-B427-0E5EA5D09AAE}" srcOrd="0" destOrd="0" presId="urn:microsoft.com/office/officeart/2005/8/layout/process1"/>
    <dgm:cxn modelId="{9FE77792-EE51-4B51-B88E-9FB95B5E083D}" type="presOf" srcId="{07007454-140B-4008-8529-53F6DADD7FDE}" destId="{32C5579C-2E0C-4B82-90F6-6724B819E96D}" srcOrd="1" destOrd="0" presId="urn:microsoft.com/office/officeart/2005/8/layout/process1"/>
    <dgm:cxn modelId="{94786494-B9C3-41AF-8256-1663A146A0B6}" type="presOf" srcId="{391F2119-977F-4517-A904-20C4397E5541}" destId="{F34BAA69-8B09-44B7-89B2-84E117C39A41}" srcOrd="0" destOrd="0" presId="urn:microsoft.com/office/officeart/2005/8/layout/process1"/>
    <dgm:cxn modelId="{E8E6FEAC-A90F-460C-996F-5CADB213ED8C}" type="presOf" srcId="{07007454-140B-4008-8529-53F6DADD7FDE}" destId="{72CFEC43-4D12-4C87-B60A-D24FEC3E95D1}" srcOrd="0" destOrd="0" presId="urn:microsoft.com/office/officeart/2005/8/layout/process1"/>
    <dgm:cxn modelId="{AD73E3DB-B35A-4F21-944A-0683E5779CD2}" srcId="{BA62C2CF-0FA0-40C3-9079-D4955761A7BB}" destId="{552709D4-12CC-4684-910E-DE54362CEBCE}" srcOrd="3" destOrd="0" parTransId="{1E942B98-BFCA-4838-941E-AD39C87FEC86}" sibTransId="{83E8325F-FB84-44C2-BFBE-6B6DDB3D6E72}"/>
    <dgm:cxn modelId="{568459E0-C654-44BA-89D5-01B191F9D3C2}" type="presOf" srcId="{F41E36B6-49EE-4AEA-A4E3-42F654B2858C}" destId="{EA88B3AF-B91B-4913-8304-F39774D2E2B7}" srcOrd="0" destOrd="0" presId="urn:microsoft.com/office/officeart/2005/8/layout/process1"/>
    <dgm:cxn modelId="{1CDC55E1-DEBD-4E5B-8D45-A771093D4C52}" type="presOf" srcId="{F41E36B6-49EE-4AEA-A4E3-42F654B2858C}" destId="{E991A462-A216-4BCD-B57B-4419524EEE44}" srcOrd="1" destOrd="0" presId="urn:microsoft.com/office/officeart/2005/8/layout/process1"/>
    <dgm:cxn modelId="{9CFE51E2-A5C7-470A-BA57-86118C91517B}" type="presOf" srcId="{D1D9888B-795F-4F94-B0B0-B31A22A6D47A}" destId="{060470E1-CFCF-477B-9B0F-D2A67CF1A861}" srcOrd="0" destOrd="0" presId="urn:microsoft.com/office/officeart/2005/8/layout/process1"/>
    <dgm:cxn modelId="{E646E0EA-E8A2-4A91-95C1-B356B9C8AA85}" type="presOf" srcId="{552709D4-12CC-4684-910E-DE54362CEBCE}" destId="{09734989-4A02-4655-94A6-8639D77DD977}" srcOrd="0" destOrd="0" presId="urn:microsoft.com/office/officeart/2005/8/layout/process1"/>
    <dgm:cxn modelId="{6025DEF1-9876-4391-A985-5DCB127199FD}" type="presOf" srcId="{391F2119-977F-4517-A904-20C4397E5541}" destId="{1A0148D6-5CD1-44A7-A735-090DE4D16B12}" srcOrd="1" destOrd="0" presId="urn:microsoft.com/office/officeart/2005/8/layout/process1"/>
    <dgm:cxn modelId="{C73A6AFC-EDF0-4FB6-B567-38B0C602F826}" type="presOf" srcId="{83E8325F-FB84-44C2-BFBE-6B6DDB3D6E72}" destId="{12451DF3-2037-4000-ABF1-E1E7189A75DA}" srcOrd="1" destOrd="0" presId="urn:microsoft.com/office/officeart/2005/8/layout/process1"/>
    <dgm:cxn modelId="{88AC3444-2FB6-4B23-A55D-4A14077B8262}" type="presParOf" srcId="{EAAE361C-4A48-4179-BD3B-48C595578381}" destId="{5809B1BB-F402-49A3-A17D-25CE4705DCF0}" srcOrd="0" destOrd="0" presId="urn:microsoft.com/office/officeart/2005/8/layout/process1"/>
    <dgm:cxn modelId="{EAA9490E-883F-4742-99D9-D235418AE27C}" type="presParOf" srcId="{EAAE361C-4A48-4179-BD3B-48C595578381}" destId="{EA88B3AF-B91B-4913-8304-F39774D2E2B7}" srcOrd="1" destOrd="0" presId="urn:microsoft.com/office/officeart/2005/8/layout/process1"/>
    <dgm:cxn modelId="{2B6F808E-0434-4E01-BC1F-71F59D9351AF}" type="presParOf" srcId="{EA88B3AF-B91B-4913-8304-F39774D2E2B7}" destId="{E991A462-A216-4BCD-B57B-4419524EEE44}" srcOrd="0" destOrd="0" presId="urn:microsoft.com/office/officeart/2005/8/layout/process1"/>
    <dgm:cxn modelId="{9737973A-288C-4F88-B81C-FA3D75CDAF83}" type="presParOf" srcId="{EAAE361C-4A48-4179-BD3B-48C595578381}" destId="{BDB406C5-C980-4615-B62A-BD9B939FDB07}" srcOrd="2" destOrd="0" presId="urn:microsoft.com/office/officeart/2005/8/layout/process1"/>
    <dgm:cxn modelId="{B323D24D-E874-498F-B0C9-8481BA90A5C3}" type="presParOf" srcId="{EAAE361C-4A48-4179-BD3B-48C595578381}" destId="{F34BAA69-8B09-44B7-89B2-84E117C39A41}" srcOrd="3" destOrd="0" presId="urn:microsoft.com/office/officeart/2005/8/layout/process1"/>
    <dgm:cxn modelId="{D6B54E5B-6B85-4DFD-BFCC-A758B877E371}" type="presParOf" srcId="{F34BAA69-8B09-44B7-89B2-84E117C39A41}" destId="{1A0148D6-5CD1-44A7-A735-090DE4D16B12}" srcOrd="0" destOrd="0" presId="urn:microsoft.com/office/officeart/2005/8/layout/process1"/>
    <dgm:cxn modelId="{05A028A0-4E37-4488-8202-3981DCE020F8}" type="presParOf" srcId="{EAAE361C-4A48-4179-BD3B-48C595578381}" destId="{060470E1-CFCF-477B-9B0F-D2A67CF1A861}" srcOrd="4" destOrd="0" presId="urn:microsoft.com/office/officeart/2005/8/layout/process1"/>
    <dgm:cxn modelId="{CBE29019-3C98-4948-AA45-2EFF69D00070}" type="presParOf" srcId="{EAAE361C-4A48-4179-BD3B-48C595578381}" destId="{72CFEC43-4D12-4C87-B60A-D24FEC3E95D1}" srcOrd="5" destOrd="0" presId="urn:microsoft.com/office/officeart/2005/8/layout/process1"/>
    <dgm:cxn modelId="{9DFA3669-79BE-40B6-BC39-D07F6093CF06}" type="presParOf" srcId="{72CFEC43-4D12-4C87-B60A-D24FEC3E95D1}" destId="{32C5579C-2E0C-4B82-90F6-6724B819E96D}" srcOrd="0" destOrd="0" presId="urn:microsoft.com/office/officeart/2005/8/layout/process1"/>
    <dgm:cxn modelId="{1DF12121-C5BC-4471-BF7D-CFF3A3561770}" type="presParOf" srcId="{EAAE361C-4A48-4179-BD3B-48C595578381}" destId="{09734989-4A02-4655-94A6-8639D77DD977}" srcOrd="6" destOrd="0" presId="urn:microsoft.com/office/officeart/2005/8/layout/process1"/>
    <dgm:cxn modelId="{E4F0400B-51F2-4FD9-A84A-52CE7EEAAFC8}" type="presParOf" srcId="{EAAE361C-4A48-4179-BD3B-48C595578381}" destId="{14CC393C-EEAC-4862-B427-0E5EA5D09AAE}" srcOrd="7" destOrd="0" presId="urn:microsoft.com/office/officeart/2005/8/layout/process1"/>
    <dgm:cxn modelId="{59CDE882-CA3B-426C-973D-95724FB1B152}" type="presParOf" srcId="{14CC393C-EEAC-4862-B427-0E5EA5D09AAE}" destId="{12451DF3-2037-4000-ABF1-E1E7189A75DA}" srcOrd="0" destOrd="0" presId="urn:microsoft.com/office/officeart/2005/8/layout/process1"/>
    <dgm:cxn modelId="{71A7F94F-FFC3-4B02-8051-C7CDC754C77D}" type="presParOf" srcId="{EAAE361C-4A48-4179-BD3B-48C595578381}" destId="{8B06C724-88D7-4A87-817F-5441B23939C6}" srcOrd="8"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16D6233-621F-4405-8F68-3A49F980A0BF}" type="doc">
      <dgm:prSet loTypeId="urn:diagrams.loki3.com/BracketList" loCatId="list" qsTypeId="urn:microsoft.com/office/officeart/2005/8/quickstyle/simple1" qsCatId="simple" csTypeId="urn:microsoft.com/office/officeart/2005/8/colors/colorful4" csCatId="colorful" phldr="1"/>
      <dgm:spPr/>
      <dgm:t>
        <a:bodyPr/>
        <a:lstStyle/>
        <a:p>
          <a:endParaRPr lang="en-US"/>
        </a:p>
      </dgm:t>
    </dgm:pt>
    <dgm:pt modelId="{E9D697D7-27B8-400A-9128-9B74AE8786EB}">
      <dgm:prSet phldrT="[Text]" custT="1"/>
      <dgm:spPr/>
      <dgm:t>
        <a:bodyPr/>
        <a:lstStyle/>
        <a:p>
          <a:r>
            <a:rPr lang="en-GB" sz="4400" dirty="0">
              <a:latin typeface="+mn-lt"/>
              <a:cs typeface="Arial" panose="020B0604020202020204" pitchFamily="34" charset="0"/>
            </a:rPr>
            <a:t>Patient recruitment</a:t>
          </a:r>
          <a:endParaRPr lang="en-US" sz="4400" dirty="0">
            <a:latin typeface="+mn-lt"/>
            <a:cs typeface="Arial" panose="020B0604020202020204" pitchFamily="34" charset="0"/>
          </a:endParaRPr>
        </a:p>
      </dgm:t>
    </dgm:pt>
    <dgm:pt modelId="{324CE3D0-8833-47B4-8468-2FC36D6AA02A}" type="parTrans" cxnId="{3C87274F-CDEA-431D-8208-7449BC5C862E}">
      <dgm:prSet/>
      <dgm:spPr/>
      <dgm:t>
        <a:bodyPr/>
        <a:lstStyle/>
        <a:p>
          <a:endParaRPr lang="en-US" sz="4400">
            <a:latin typeface="+mn-lt"/>
            <a:cs typeface="Arial" panose="020B0604020202020204" pitchFamily="34" charset="0"/>
          </a:endParaRPr>
        </a:p>
      </dgm:t>
    </dgm:pt>
    <dgm:pt modelId="{484A8565-AC21-4673-9B20-C03C159E71A6}" type="sibTrans" cxnId="{3C87274F-CDEA-431D-8208-7449BC5C862E}">
      <dgm:prSet/>
      <dgm:spPr/>
      <dgm:t>
        <a:bodyPr/>
        <a:lstStyle/>
        <a:p>
          <a:endParaRPr lang="en-US" sz="4400">
            <a:latin typeface="+mn-lt"/>
            <a:cs typeface="Arial" panose="020B0604020202020204" pitchFamily="34" charset="0"/>
          </a:endParaRPr>
        </a:p>
      </dgm:t>
    </dgm:pt>
    <dgm:pt modelId="{CFAFCFBA-52ED-4EA1-B150-3F2A5A10F6D8}">
      <dgm:prSet phldrT="[Text]" custT="1"/>
      <dgm:spPr>
        <a:solidFill>
          <a:srgbClr val="E2436D"/>
        </a:solidFill>
      </dgm:spPr>
      <dgm:t>
        <a:bodyPr/>
        <a:lstStyle/>
        <a:p>
          <a:pPr>
            <a:buFont typeface="Arial" panose="020B0604020202020204" pitchFamily="34" charset="0"/>
            <a:buChar char="•"/>
          </a:pPr>
          <a:r>
            <a:rPr lang="en-GB" sz="4400" dirty="0">
              <a:latin typeface="+mn-lt"/>
              <a:cs typeface="Arial" panose="020B0604020202020204" pitchFamily="34" charset="0"/>
            </a:rPr>
            <a:t>17 eligible patients were recruited from eight sites during the recruitment period (Nov 2021-May 2024).</a:t>
          </a:r>
          <a:endParaRPr lang="en-US" sz="4400" dirty="0">
            <a:latin typeface="+mn-lt"/>
            <a:cs typeface="Arial" panose="020B0604020202020204" pitchFamily="34" charset="0"/>
          </a:endParaRPr>
        </a:p>
      </dgm:t>
    </dgm:pt>
    <dgm:pt modelId="{E2752602-7842-451A-84A3-D2416C412EED}" type="parTrans" cxnId="{9D5EDC0C-ABAD-40AD-820A-638778C81141}">
      <dgm:prSet/>
      <dgm:spPr/>
      <dgm:t>
        <a:bodyPr/>
        <a:lstStyle/>
        <a:p>
          <a:endParaRPr lang="en-US" sz="4400">
            <a:latin typeface="+mn-lt"/>
            <a:cs typeface="Arial" panose="020B0604020202020204" pitchFamily="34" charset="0"/>
          </a:endParaRPr>
        </a:p>
      </dgm:t>
    </dgm:pt>
    <dgm:pt modelId="{209F148E-4C82-454F-BFF0-53AE5AEB713E}" type="sibTrans" cxnId="{9D5EDC0C-ABAD-40AD-820A-638778C81141}">
      <dgm:prSet/>
      <dgm:spPr/>
      <dgm:t>
        <a:bodyPr/>
        <a:lstStyle/>
        <a:p>
          <a:endParaRPr lang="en-US" sz="4400">
            <a:latin typeface="+mn-lt"/>
            <a:cs typeface="Arial" panose="020B0604020202020204" pitchFamily="34" charset="0"/>
          </a:endParaRPr>
        </a:p>
      </dgm:t>
    </dgm:pt>
    <dgm:pt modelId="{EAA4FE44-23B2-433C-8751-98699A0061A0}">
      <dgm:prSet phldrT="[Text]" custT="1"/>
      <dgm:spPr/>
      <dgm:t>
        <a:bodyPr/>
        <a:lstStyle/>
        <a:p>
          <a:r>
            <a:rPr lang="en-GB" sz="4400">
              <a:latin typeface="+mn-lt"/>
              <a:cs typeface="Arial" panose="020B0604020202020204" pitchFamily="34" charset="0"/>
            </a:rPr>
            <a:t>Receipt of aRMMs</a:t>
          </a:r>
          <a:endParaRPr lang="en-US" sz="4400" dirty="0">
            <a:latin typeface="+mn-lt"/>
            <a:cs typeface="Arial" panose="020B0604020202020204" pitchFamily="34" charset="0"/>
          </a:endParaRPr>
        </a:p>
      </dgm:t>
    </dgm:pt>
    <dgm:pt modelId="{3F09D8D1-ABD6-4111-B242-5E816D11EC25}" type="parTrans" cxnId="{466AEEB7-DACA-427C-9B6F-1C32CA178850}">
      <dgm:prSet/>
      <dgm:spPr/>
      <dgm:t>
        <a:bodyPr/>
        <a:lstStyle/>
        <a:p>
          <a:endParaRPr lang="en-US" sz="4400">
            <a:latin typeface="+mn-lt"/>
            <a:cs typeface="Arial" panose="020B0604020202020204" pitchFamily="34" charset="0"/>
          </a:endParaRPr>
        </a:p>
      </dgm:t>
    </dgm:pt>
    <dgm:pt modelId="{C3C727D2-162E-40FB-82C2-1D1E3AF6AEB9}" type="sibTrans" cxnId="{466AEEB7-DACA-427C-9B6F-1C32CA178850}">
      <dgm:prSet/>
      <dgm:spPr/>
      <dgm:t>
        <a:bodyPr/>
        <a:lstStyle/>
        <a:p>
          <a:endParaRPr lang="en-US" sz="4400">
            <a:latin typeface="+mn-lt"/>
            <a:cs typeface="Arial" panose="020B0604020202020204" pitchFamily="34" charset="0"/>
          </a:endParaRPr>
        </a:p>
      </dgm:t>
    </dgm:pt>
    <dgm:pt modelId="{3E2A6FDC-04C2-4C5F-87A8-70EC8B49DDF1}">
      <dgm:prSet phldrT="[Text]" custT="1"/>
      <dgm:spPr>
        <a:solidFill>
          <a:srgbClr val="E2436D"/>
        </a:solidFill>
      </dgm:spPr>
      <dgm:t>
        <a:bodyPr/>
        <a:lstStyle/>
        <a:p>
          <a:pPr>
            <a:buFont typeface="Arial" panose="020B0604020202020204" pitchFamily="34" charset="0"/>
            <a:buChar char="•"/>
          </a:pPr>
          <a:r>
            <a:rPr lang="en-GB" sz="4400" dirty="0">
              <a:latin typeface="+mn-lt"/>
              <a:cs typeface="Arial" panose="020B0604020202020204" pitchFamily="34" charset="0"/>
            </a:rPr>
            <a:t>Three sites (37.5%) reported receiving the checklist for HCPs and/or the reminder card for caregivers. </a:t>
          </a:r>
          <a:endParaRPr lang="en-US" sz="4400" dirty="0">
            <a:latin typeface="+mn-lt"/>
            <a:cs typeface="Arial" panose="020B0604020202020204" pitchFamily="34" charset="0"/>
          </a:endParaRPr>
        </a:p>
      </dgm:t>
    </dgm:pt>
    <dgm:pt modelId="{DEF15A3F-BF3F-4FB0-8DB1-FADF51965E27}" type="parTrans" cxnId="{91982075-13F2-47F3-9928-957A77EAD6E7}">
      <dgm:prSet/>
      <dgm:spPr/>
      <dgm:t>
        <a:bodyPr/>
        <a:lstStyle/>
        <a:p>
          <a:endParaRPr lang="en-US" sz="4400">
            <a:latin typeface="+mn-lt"/>
            <a:cs typeface="Arial" panose="020B0604020202020204" pitchFamily="34" charset="0"/>
          </a:endParaRPr>
        </a:p>
      </dgm:t>
    </dgm:pt>
    <dgm:pt modelId="{EA755734-8804-4301-AC46-975F9180C6A8}" type="sibTrans" cxnId="{91982075-13F2-47F3-9928-957A77EAD6E7}">
      <dgm:prSet/>
      <dgm:spPr/>
      <dgm:t>
        <a:bodyPr/>
        <a:lstStyle/>
        <a:p>
          <a:endParaRPr lang="en-US" sz="4400">
            <a:latin typeface="+mn-lt"/>
            <a:cs typeface="Arial" panose="020B0604020202020204" pitchFamily="34" charset="0"/>
          </a:endParaRPr>
        </a:p>
      </dgm:t>
    </dgm:pt>
    <dgm:pt modelId="{4F1A7E9E-57CF-4979-B285-CCA7A3B05E90}">
      <dgm:prSet phldrT="[Text]" custT="1"/>
      <dgm:spPr/>
      <dgm:t>
        <a:bodyPr/>
        <a:lstStyle/>
        <a:p>
          <a:r>
            <a:rPr lang="en-GB" sz="4400" dirty="0">
              <a:latin typeface="+mn-lt"/>
              <a:cs typeface="Arial" panose="020B0604020202020204" pitchFamily="34" charset="0"/>
            </a:rPr>
            <a:t>Primary data</a:t>
          </a:r>
          <a:endParaRPr lang="en-US" sz="4400" dirty="0">
            <a:latin typeface="+mn-lt"/>
            <a:cs typeface="Arial" panose="020B0604020202020204" pitchFamily="34" charset="0"/>
          </a:endParaRPr>
        </a:p>
      </dgm:t>
    </dgm:pt>
    <dgm:pt modelId="{AB19F445-9CE7-410C-A948-F3A07555CC7F}" type="parTrans" cxnId="{B596218A-D804-44CD-AC20-3DCBC1A7A61E}">
      <dgm:prSet/>
      <dgm:spPr/>
      <dgm:t>
        <a:bodyPr/>
        <a:lstStyle/>
        <a:p>
          <a:endParaRPr lang="en-US" sz="4400">
            <a:latin typeface="+mn-lt"/>
            <a:cs typeface="Arial" panose="020B0604020202020204" pitchFamily="34" charset="0"/>
          </a:endParaRPr>
        </a:p>
      </dgm:t>
    </dgm:pt>
    <dgm:pt modelId="{28521F1B-AB63-4276-89BD-A1C7A6950B72}" type="sibTrans" cxnId="{B596218A-D804-44CD-AC20-3DCBC1A7A61E}">
      <dgm:prSet/>
      <dgm:spPr/>
      <dgm:t>
        <a:bodyPr/>
        <a:lstStyle/>
        <a:p>
          <a:endParaRPr lang="en-US" sz="4400">
            <a:latin typeface="+mn-lt"/>
            <a:cs typeface="Arial" panose="020B0604020202020204" pitchFamily="34" charset="0"/>
          </a:endParaRPr>
        </a:p>
      </dgm:t>
    </dgm:pt>
    <dgm:pt modelId="{14CAD5EE-0EFC-418D-96DF-215CCD64913E}">
      <dgm:prSet phldrT="[Text]" custT="1"/>
      <dgm:spPr>
        <a:solidFill>
          <a:srgbClr val="E2436D"/>
        </a:solidFill>
      </dgm:spPr>
      <dgm:t>
        <a:bodyPr/>
        <a:lstStyle/>
        <a:p>
          <a:pPr>
            <a:buFont typeface="Arial" panose="020B0604020202020204" pitchFamily="34" charset="0"/>
            <a:buChar char="•"/>
          </a:pPr>
          <a:r>
            <a:rPr lang="en-US" sz="4400" dirty="0"/>
            <a:t>Although all patients were invited to contribute information relating to their experience of using Glycopyrronium Bromide, including adverse event data, only two patients (or their parents, guardian or carer) (11.8% of cohort) submitted this information. </a:t>
          </a:r>
          <a:endParaRPr lang="en-US" sz="4400" dirty="0">
            <a:latin typeface="+mn-lt"/>
            <a:cs typeface="Arial" panose="020B0604020202020204" pitchFamily="34" charset="0"/>
          </a:endParaRPr>
        </a:p>
      </dgm:t>
    </dgm:pt>
    <dgm:pt modelId="{F2B3963F-1752-4F3F-BE13-E17FB735A691}" type="parTrans" cxnId="{FC6D8952-5EF7-4FB2-B0C0-39789C2E1081}">
      <dgm:prSet/>
      <dgm:spPr/>
      <dgm:t>
        <a:bodyPr/>
        <a:lstStyle/>
        <a:p>
          <a:endParaRPr lang="en-US" sz="4400">
            <a:latin typeface="+mn-lt"/>
            <a:cs typeface="Arial" panose="020B0604020202020204" pitchFamily="34" charset="0"/>
          </a:endParaRPr>
        </a:p>
      </dgm:t>
    </dgm:pt>
    <dgm:pt modelId="{44B5E36B-CBB7-41F7-B328-EA9DA3FF8F4E}" type="sibTrans" cxnId="{FC6D8952-5EF7-4FB2-B0C0-39789C2E1081}">
      <dgm:prSet/>
      <dgm:spPr/>
      <dgm:t>
        <a:bodyPr/>
        <a:lstStyle/>
        <a:p>
          <a:endParaRPr lang="en-US" sz="4400">
            <a:latin typeface="+mn-lt"/>
            <a:cs typeface="Arial" panose="020B0604020202020204" pitchFamily="34" charset="0"/>
          </a:endParaRPr>
        </a:p>
      </dgm:t>
    </dgm:pt>
    <dgm:pt modelId="{E0DDB26B-3B7B-4EC3-9AF2-335A9A317E1F}">
      <dgm:prSet custT="1"/>
      <dgm:spPr/>
      <dgm:t>
        <a:bodyPr/>
        <a:lstStyle/>
        <a:p>
          <a:r>
            <a:rPr lang="en-GB" sz="4400" dirty="0">
              <a:latin typeface="+mn-lt"/>
              <a:cs typeface="Arial" panose="020B0604020202020204" pitchFamily="34" charset="0"/>
            </a:rPr>
            <a:t>Special situations</a:t>
          </a:r>
          <a:endParaRPr lang="en-US" sz="4400" dirty="0">
            <a:latin typeface="+mn-lt"/>
            <a:cs typeface="Arial" panose="020B0604020202020204" pitchFamily="34" charset="0"/>
          </a:endParaRPr>
        </a:p>
      </dgm:t>
    </dgm:pt>
    <dgm:pt modelId="{2ACB40E7-AE93-459B-8A3E-21B8AFD52510}" type="parTrans" cxnId="{A7DE026D-B141-4FFF-92F0-382BA0694491}">
      <dgm:prSet/>
      <dgm:spPr/>
      <dgm:t>
        <a:bodyPr/>
        <a:lstStyle/>
        <a:p>
          <a:endParaRPr lang="en-US" sz="4400">
            <a:latin typeface="+mn-lt"/>
            <a:cs typeface="Arial" panose="020B0604020202020204" pitchFamily="34" charset="0"/>
          </a:endParaRPr>
        </a:p>
      </dgm:t>
    </dgm:pt>
    <dgm:pt modelId="{5306F158-68F3-4F24-BAE1-8E4A1DB1ADA2}" type="sibTrans" cxnId="{A7DE026D-B141-4FFF-92F0-382BA0694491}">
      <dgm:prSet/>
      <dgm:spPr/>
      <dgm:t>
        <a:bodyPr/>
        <a:lstStyle/>
        <a:p>
          <a:endParaRPr lang="en-US" sz="4400">
            <a:latin typeface="+mn-lt"/>
            <a:cs typeface="Arial" panose="020B0604020202020204" pitchFamily="34" charset="0"/>
          </a:endParaRPr>
        </a:p>
      </dgm:t>
    </dgm:pt>
    <dgm:pt modelId="{205CD1C8-F0BB-4D85-A08E-49644B74BD2F}">
      <dgm:prSet custT="1"/>
      <dgm:spPr/>
      <dgm:t>
        <a:bodyPr/>
        <a:lstStyle/>
        <a:p>
          <a:r>
            <a:rPr lang="en-GB" sz="4400">
              <a:latin typeface="+mn-lt"/>
              <a:cs typeface="Arial" panose="020B0604020202020204" pitchFamily="34" charset="0"/>
            </a:rPr>
            <a:t>Safety outcomes</a:t>
          </a:r>
          <a:endParaRPr lang="en-US" sz="4400" dirty="0">
            <a:latin typeface="+mn-lt"/>
            <a:cs typeface="Arial" panose="020B0604020202020204" pitchFamily="34" charset="0"/>
          </a:endParaRPr>
        </a:p>
      </dgm:t>
    </dgm:pt>
    <dgm:pt modelId="{B61E0BA7-796C-495E-81E3-E14E98D8F41D}" type="parTrans" cxnId="{C91034F9-D409-49DD-AAE5-259B4A1C2F26}">
      <dgm:prSet/>
      <dgm:spPr/>
      <dgm:t>
        <a:bodyPr/>
        <a:lstStyle/>
        <a:p>
          <a:endParaRPr lang="en-US" sz="4400">
            <a:latin typeface="+mn-lt"/>
            <a:cs typeface="Arial" panose="020B0604020202020204" pitchFamily="34" charset="0"/>
          </a:endParaRPr>
        </a:p>
      </dgm:t>
    </dgm:pt>
    <dgm:pt modelId="{C93283AC-5312-4EA9-BDF5-93304FA9985F}" type="sibTrans" cxnId="{C91034F9-D409-49DD-AAE5-259B4A1C2F26}">
      <dgm:prSet/>
      <dgm:spPr/>
      <dgm:t>
        <a:bodyPr/>
        <a:lstStyle/>
        <a:p>
          <a:endParaRPr lang="en-US" sz="4400">
            <a:latin typeface="+mn-lt"/>
            <a:cs typeface="Arial" panose="020B0604020202020204" pitchFamily="34" charset="0"/>
          </a:endParaRPr>
        </a:p>
      </dgm:t>
    </dgm:pt>
    <dgm:pt modelId="{CFE09702-A03E-494F-A2F8-789B9D085489}">
      <dgm:prSet custT="1"/>
      <dgm:spPr>
        <a:solidFill>
          <a:srgbClr val="E2436D"/>
        </a:solidFill>
      </dgm:spPr>
      <dgm:t>
        <a:bodyPr/>
        <a:lstStyle/>
        <a:p>
          <a:pPr algn="l"/>
          <a:r>
            <a:rPr lang="en-GB" sz="4400" dirty="0">
              <a:latin typeface="+mn-lt"/>
              <a:cs typeface="Arial" panose="020B0604020202020204" pitchFamily="34" charset="0"/>
            </a:rPr>
            <a:t>Off-label use relating to age and drooling severity was identified in six patients (35.3% of cohort):</a:t>
          </a:r>
          <a:endParaRPr lang="en-US" sz="4400" dirty="0">
            <a:latin typeface="+mn-lt"/>
            <a:cs typeface="Arial" panose="020B0604020202020204" pitchFamily="34" charset="0"/>
          </a:endParaRPr>
        </a:p>
      </dgm:t>
    </dgm:pt>
    <dgm:pt modelId="{E4A5911A-F7D6-4234-B0E9-F28BC2DCDACC}" type="parTrans" cxnId="{F2236634-6498-477A-BF13-0470556C0D5A}">
      <dgm:prSet/>
      <dgm:spPr/>
      <dgm:t>
        <a:bodyPr/>
        <a:lstStyle/>
        <a:p>
          <a:endParaRPr lang="en-US" sz="4400">
            <a:latin typeface="+mn-lt"/>
            <a:cs typeface="Arial" panose="020B0604020202020204" pitchFamily="34" charset="0"/>
          </a:endParaRPr>
        </a:p>
      </dgm:t>
    </dgm:pt>
    <dgm:pt modelId="{E4C2F290-4FC7-4494-89FE-824F78E95B14}" type="sibTrans" cxnId="{F2236634-6498-477A-BF13-0470556C0D5A}">
      <dgm:prSet/>
      <dgm:spPr/>
      <dgm:t>
        <a:bodyPr/>
        <a:lstStyle/>
        <a:p>
          <a:endParaRPr lang="en-US" sz="4400">
            <a:latin typeface="+mn-lt"/>
            <a:cs typeface="Arial" panose="020B0604020202020204" pitchFamily="34" charset="0"/>
          </a:endParaRPr>
        </a:p>
      </dgm:t>
    </dgm:pt>
    <dgm:pt modelId="{F4641D4E-6B9D-410D-8C4B-834DEE11271E}">
      <dgm:prSet custT="1"/>
      <dgm:spPr>
        <a:solidFill>
          <a:srgbClr val="E2436D"/>
        </a:solidFill>
      </dgm:spPr>
      <dgm:t>
        <a:bodyPr/>
        <a:lstStyle/>
        <a:p>
          <a:pPr algn="l">
            <a:buFont typeface="Arial" panose="020B0604020202020204" pitchFamily="34" charset="0"/>
            <a:buChar char="•"/>
          </a:pPr>
          <a:r>
            <a:rPr lang="en-GB" sz="4400" dirty="0">
              <a:latin typeface="+mn-lt"/>
              <a:cs typeface="Arial" panose="020B0604020202020204" pitchFamily="34" charset="0"/>
            </a:rPr>
            <a:t>n&lt;5 were &lt;3 years old at the time of starting Glycopyrronium Bromide</a:t>
          </a:r>
          <a:endParaRPr lang="en-US" sz="4400" dirty="0">
            <a:latin typeface="+mn-lt"/>
            <a:cs typeface="Arial" panose="020B0604020202020204" pitchFamily="34" charset="0"/>
          </a:endParaRPr>
        </a:p>
      </dgm:t>
    </dgm:pt>
    <dgm:pt modelId="{36B9A704-63F3-4F45-8D33-916E01CFDB71}" type="parTrans" cxnId="{13CD9EA3-8BA0-412B-AEE4-2DB04E92C7D7}">
      <dgm:prSet/>
      <dgm:spPr/>
      <dgm:t>
        <a:bodyPr/>
        <a:lstStyle/>
        <a:p>
          <a:endParaRPr lang="en-US" sz="4400">
            <a:latin typeface="+mn-lt"/>
            <a:cs typeface="Arial" panose="020B0604020202020204" pitchFamily="34" charset="0"/>
          </a:endParaRPr>
        </a:p>
      </dgm:t>
    </dgm:pt>
    <dgm:pt modelId="{85DC4AE1-3B66-4C4F-8BCB-D225AC6232D1}" type="sibTrans" cxnId="{13CD9EA3-8BA0-412B-AEE4-2DB04E92C7D7}">
      <dgm:prSet/>
      <dgm:spPr/>
      <dgm:t>
        <a:bodyPr/>
        <a:lstStyle/>
        <a:p>
          <a:endParaRPr lang="en-US" sz="4400">
            <a:latin typeface="+mn-lt"/>
            <a:cs typeface="Arial" panose="020B0604020202020204" pitchFamily="34" charset="0"/>
          </a:endParaRPr>
        </a:p>
      </dgm:t>
    </dgm:pt>
    <dgm:pt modelId="{801CC869-7332-4A44-BEE4-331FC6FE031E}">
      <dgm:prSet custT="1"/>
      <dgm:spPr>
        <a:solidFill>
          <a:srgbClr val="E2436D"/>
        </a:solidFill>
      </dgm:spPr>
      <dgm:t>
        <a:bodyPr/>
        <a:lstStyle/>
        <a:p>
          <a:pPr algn="l">
            <a:buFont typeface="Arial" panose="020B0604020202020204" pitchFamily="34" charset="0"/>
            <a:buChar char="•"/>
          </a:pPr>
          <a:r>
            <a:rPr lang="en-GB" sz="4400" dirty="0">
              <a:latin typeface="+mn-lt"/>
              <a:cs typeface="Arial" panose="020B0604020202020204" pitchFamily="34" charset="0"/>
            </a:rPr>
            <a:t>n&lt;5 had been prescribed Glycopyrronium Bromide for mild to moderate sialorrhoea</a:t>
          </a:r>
          <a:endParaRPr lang="en-US" sz="4400" dirty="0">
            <a:latin typeface="+mn-lt"/>
            <a:cs typeface="Arial" panose="020B0604020202020204" pitchFamily="34" charset="0"/>
          </a:endParaRPr>
        </a:p>
      </dgm:t>
    </dgm:pt>
    <dgm:pt modelId="{E4FE6D30-8DF6-4B10-A419-7A5AA29B6D7F}" type="parTrans" cxnId="{365BE909-639D-408F-AE19-1E6ABF100100}">
      <dgm:prSet/>
      <dgm:spPr/>
      <dgm:t>
        <a:bodyPr/>
        <a:lstStyle/>
        <a:p>
          <a:endParaRPr lang="en-US" sz="4400">
            <a:latin typeface="+mn-lt"/>
            <a:cs typeface="Arial" panose="020B0604020202020204" pitchFamily="34" charset="0"/>
          </a:endParaRPr>
        </a:p>
      </dgm:t>
    </dgm:pt>
    <dgm:pt modelId="{998A3E39-C714-4A4C-BEA0-39677F8C7728}" type="sibTrans" cxnId="{365BE909-639D-408F-AE19-1E6ABF100100}">
      <dgm:prSet/>
      <dgm:spPr/>
      <dgm:t>
        <a:bodyPr/>
        <a:lstStyle/>
        <a:p>
          <a:endParaRPr lang="en-US" sz="4400">
            <a:latin typeface="+mn-lt"/>
            <a:cs typeface="Arial" panose="020B0604020202020204" pitchFamily="34" charset="0"/>
          </a:endParaRPr>
        </a:p>
      </dgm:t>
    </dgm:pt>
    <dgm:pt modelId="{F2C5A1A9-FB81-4255-84FD-142E55D80570}">
      <dgm:prSet custT="1"/>
      <dgm:spPr>
        <a:solidFill>
          <a:srgbClr val="E2436D"/>
        </a:solidFill>
      </dgm:spPr>
      <dgm:t>
        <a:bodyPr/>
        <a:lstStyle/>
        <a:p>
          <a:r>
            <a:rPr lang="en-GB" sz="4400" dirty="0">
              <a:latin typeface="+mn-lt"/>
              <a:cs typeface="Arial" panose="020B0604020202020204" pitchFamily="34" charset="0"/>
            </a:rPr>
            <a:t>The most frequently reported important identified risk was constipation (n=6 patients; 35.3% of cohort).</a:t>
          </a:r>
          <a:endParaRPr lang="en-US" sz="4400" dirty="0">
            <a:latin typeface="+mn-lt"/>
            <a:cs typeface="Arial" panose="020B0604020202020204" pitchFamily="34" charset="0"/>
          </a:endParaRPr>
        </a:p>
      </dgm:t>
    </dgm:pt>
    <dgm:pt modelId="{A6310595-955A-4D81-A5C4-9EFEF35BFE67}" type="parTrans" cxnId="{DACFF884-EAF0-4F50-8708-47717EBC986B}">
      <dgm:prSet/>
      <dgm:spPr/>
      <dgm:t>
        <a:bodyPr/>
        <a:lstStyle/>
        <a:p>
          <a:endParaRPr lang="en-US" sz="4400">
            <a:latin typeface="+mn-lt"/>
            <a:cs typeface="Arial" panose="020B0604020202020204" pitchFamily="34" charset="0"/>
          </a:endParaRPr>
        </a:p>
      </dgm:t>
    </dgm:pt>
    <dgm:pt modelId="{74CB37E6-4786-45CA-95E4-030DC52C2775}" type="sibTrans" cxnId="{DACFF884-EAF0-4F50-8708-47717EBC986B}">
      <dgm:prSet/>
      <dgm:spPr/>
      <dgm:t>
        <a:bodyPr/>
        <a:lstStyle/>
        <a:p>
          <a:endParaRPr lang="en-US" sz="4400">
            <a:latin typeface="+mn-lt"/>
            <a:cs typeface="Arial" panose="020B0604020202020204" pitchFamily="34" charset="0"/>
          </a:endParaRPr>
        </a:p>
      </dgm:t>
    </dgm:pt>
    <dgm:pt modelId="{CEC70573-30AE-4667-9E85-365FD9A90434}">
      <dgm:prSet phldrT="[Text]" custT="1"/>
      <dgm:spPr>
        <a:solidFill>
          <a:srgbClr val="E2436D"/>
        </a:solidFill>
      </dgm:spPr>
      <dgm:t>
        <a:bodyPr/>
        <a:lstStyle/>
        <a:p>
          <a:pPr>
            <a:buFont typeface="Arial" panose="020B0604020202020204" pitchFamily="34" charset="0"/>
            <a:buChar char="•"/>
          </a:pPr>
          <a:r>
            <a:rPr lang="en-GB" sz="4400" dirty="0">
              <a:latin typeface="+mn-lt"/>
              <a:cs typeface="Arial" panose="020B0604020202020204" pitchFamily="34" charset="0"/>
            </a:rPr>
            <a:t>All HCPs who received the reminder card for caregivers reported giving this to the parent, guardian, carer or patient.</a:t>
          </a:r>
          <a:endParaRPr lang="en-US" sz="4400" dirty="0">
            <a:latin typeface="+mn-lt"/>
            <a:cs typeface="Arial" panose="020B0604020202020204" pitchFamily="34" charset="0"/>
          </a:endParaRPr>
        </a:p>
      </dgm:t>
    </dgm:pt>
    <dgm:pt modelId="{ACD1E4FB-7F80-452C-B7D2-1E1BA8381267}" type="parTrans" cxnId="{B2CB3505-F3D7-47F6-B6A4-7C7624CAFAD6}">
      <dgm:prSet/>
      <dgm:spPr/>
      <dgm:t>
        <a:bodyPr/>
        <a:lstStyle/>
        <a:p>
          <a:endParaRPr lang="en-GB"/>
        </a:p>
      </dgm:t>
    </dgm:pt>
    <dgm:pt modelId="{BCA28755-6AEB-4C24-8545-28F31C093E2D}" type="sibTrans" cxnId="{B2CB3505-F3D7-47F6-B6A4-7C7624CAFAD6}">
      <dgm:prSet/>
      <dgm:spPr/>
      <dgm:t>
        <a:bodyPr/>
        <a:lstStyle/>
        <a:p>
          <a:endParaRPr lang="en-GB"/>
        </a:p>
      </dgm:t>
    </dgm:pt>
    <dgm:pt modelId="{91FDD4C4-10EC-4F26-BFC1-1B5C479459D3}" type="pres">
      <dgm:prSet presAssocID="{016D6233-621F-4405-8F68-3A49F980A0BF}" presName="Name0" presStyleCnt="0">
        <dgm:presLayoutVars>
          <dgm:dir/>
          <dgm:animLvl val="lvl"/>
          <dgm:resizeHandles val="exact"/>
        </dgm:presLayoutVars>
      </dgm:prSet>
      <dgm:spPr/>
    </dgm:pt>
    <dgm:pt modelId="{E078F233-2539-4370-9431-264BA78B06B3}" type="pres">
      <dgm:prSet presAssocID="{E9D697D7-27B8-400A-9128-9B74AE8786EB}" presName="linNode" presStyleCnt="0"/>
      <dgm:spPr/>
    </dgm:pt>
    <dgm:pt modelId="{44168AC6-7568-40D9-876A-E1F7FDE1559F}" type="pres">
      <dgm:prSet presAssocID="{E9D697D7-27B8-400A-9128-9B74AE8786EB}" presName="parTx" presStyleLbl="revTx" presStyleIdx="0" presStyleCnt="5">
        <dgm:presLayoutVars>
          <dgm:chMax val="1"/>
          <dgm:bulletEnabled val="1"/>
        </dgm:presLayoutVars>
      </dgm:prSet>
      <dgm:spPr/>
    </dgm:pt>
    <dgm:pt modelId="{639A8225-D775-4DCE-ABAE-8A0D7B6EFB28}" type="pres">
      <dgm:prSet presAssocID="{E9D697D7-27B8-400A-9128-9B74AE8786EB}" presName="bracket" presStyleLbl="parChTrans1D1" presStyleIdx="0" presStyleCnt="5"/>
      <dgm:spPr/>
    </dgm:pt>
    <dgm:pt modelId="{4D4F2A70-C76F-4269-8E6A-1489393E27BE}" type="pres">
      <dgm:prSet presAssocID="{E9D697D7-27B8-400A-9128-9B74AE8786EB}" presName="spH" presStyleCnt="0"/>
      <dgm:spPr/>
    </dgm:pt>
    <dgm:pt modelId="{57425964-FDB8-479C-8B09-605E63D66CF4}" type="pres">
      <dgm:prSet presAssocID="{E9D697D7-27B8-400A-9128-9B74AE8786EB}" presName="desTx" presStyleLbl="node1" presStyleIdx="0" presStyleCnt="5">
        <dgm:presLayoutVars>
          <dgm:bulletEnabled val="1"/>
        </dgm:presLayoutVars>
      </dgm:prSet>
      <dgm:spPr/>
    </dgm:pt>
    <dgm:pt modelId="{50F789A4-D393-4614-935E-C19FCA05D1C3}" type="pres">
      <dgm:prSet presAssocID="{484A8565-AC21-4673-9B20-C03C159E71A6}" presName="spV" presStyleCnt="0"/>
      <dgm:spPr/>
    </dgm:pt>
    <dgm:pt modelId="{4D75996F-DC02-4D85-81ED-4A425B6714BD}" type="pres">
      <dgm:prSet presAssocID="{EAA4FE44-23B2-433C-8751-98699A0061A0}" presName="linNode" presStyleCnt="0"/>
      <dgm:spPr/>
    </dgm:pt>
    <dgm:pt modelId="{CBD16350-E95A-4087-87DE-21A101C0F86A}" type="pres">
      <dgm:prSet presAssocID="{EAA4FE44-23B2-433C-8751-98699A0061A0}" presName="parTx" presStyleLbl="revTx" presStyleIdx="1" presStyleCnt="5">
        <dgm:presLayoutVars>
          <dgm:chMax val="1"/>
          <dgm:bulletEnabled val="1"/>
        </dgm:presLayoutVars>
      </dgm:prSet>
      <dgm:spPr/>
    </dgm:pt>
    <dgm:pt modelId="{BF1365EE-C6E0-43A5-A284-12BB47D20318}" type="pres">
      <dgm:prSet presAssocID="{EAA4FE44-23B2-433C-8751-98699A0061A0}" presName="bracket" presStyleLbl="parChTrans1D1" presStyleIdx="1" presStyleCnt="5"/>
      <dgm:spPr/>
    </dgm:pt>
    <dgm:pt modelId="{E1B632BB-B1EB-4443-B427-B0C480FA7C2F}" type="pres">
      <dgm:prSet presAssocID="{EAA4FE44-23B2-433C-8751-98699A0061A0}" presName="spH" presStyleCnt="0"/>
      <dgm:spPr/>
    </dgm:pt>
    <dgm:pt modelId="{FA22616A-6D4A-450C-B304-2E8EB2458962}" type="pres">
      <dgm:prSet presAssocID="{EAA4FE44-23B2-433C-8751-98699A0061A0}" presName="desTx" presStyleLbl="node1" presStyleIdx="1" presStyleCnt="5">
        <dgm:presLayoutVars>
          <dgm:bulletEnabled val="1"/>
        </dgm:presLayoutVars>
      </dgm:prSet>
      <dgm:spPr/>
    </dgm:pt>
    <dgm:pt modelId="{FDA9913B-2A18-4477-B8CB-AF029B051442}" type="pres">
      <dgm:prSet presAssocID="{C3C727D2-162E-40FB-82C2-1D1E3AF6AEB9}" presName="spV" presStyleCnt="0"/>
      <dgm:spPr/>
    </dgm:pt>
    <dgm:pt modelId="{25DD52A1-A018-4BFE-9065-E67650AE27F6}" type="pres">
      <dgm:prSet presAssocID="{4F1A7E9E-57CF-4979-B285-CCA7A3B05E90}" presName="linNode" presStyleCnt="0"/>
      <dgm:spPr/>
    </dgm:pt>
    <dgm:pt modelId="{3BF2A010-E368-47D9-B330-2C5311607B06}" type="pres">
      <dgm:prSet presAssocID="{4F1A7E9E-57CF-4979-B285-CCA7A3B05E90}" presName="parTx" presStyleLbl="revTx" presStyleIdx="2" presStyleCnt="5">
        <dgm:presLayoutVars>
          <dgm:chMax val="1"/>
          <dgm:bulletEnabled val="1"/>
        </dgm:presLayoutVars>
      </dgm:prSet>
      <dgm:spPr/>
    </dgm:pt>
    <dgm:pt modelId="{6927CAFA-3ECC-4069-8DCD-04AD39734971}" type="pres">
      <dgm:prSet presAssocID="{4F1A7E9E-57CF-4979-B285-CCA7A3B05E90}" presName="bracket" presStyleLbl="parChTrans1D1" presStyleIdx="2" presStyleCnt="5"/>
      <dgm:spPr/>
    </dgm:pt>
    <dgm:pt modelId="{08E92DA3-E639-4E1F-9BF3-8FBB5BB5AEB3}" type="pres">
      <dgm:prSet presAssocID="{4F1A7E9E-57CF-4979-B285-CCA7A3B05E90}" presName="spH" presStyleCnt="0"/>
      <dgm:spPr/>
    </dgm:pt>
    <dgm:pt modelId="{53AEDD9C-4FD6-4034-8657-82C9CAD78D61}" type="pres">
      <dgm:prSet presAssocID="{4F1A7E9E-57CF-4979-B285-CCA7A3B05E90}" presName="desTx" presStyleLbl="node1" presStyleIdx="2" presStyleCnt="5">
        <dgm:presLayoutVars>
          <dgm:bulletEnabled val="1"/>
        </dgm:presLayoutVars>
      </dgm:prSet>
      <dgm:spPr/>
    </dgm:pt>
    <dgm:pt modelId="{A46CCB7F-D0A4-48BB-88CD-C2467A693D9D}" type="pres">
      <dgm:prSet presAssocID="{28521F1B-AB63-4276-89BD-A1C7A6950B72}" presName="spV" presStyleCnt="0"/>
      <dgm:spPr/>
    </dgm:pt>
    <dgm:pt modelId="{2890E48A-30C2-4059-AF68-11FADF6796EC}" type="pres">
      <dgm:prSet presAssocID="{E0DDB26B-3B7B-4EC3-9AF2-335A9A317E1F}" presName="linNode" presStyleCnt="0"/>
      <dgm:spPr/>
    </dgm:pt>
    <dgm:pt modelId="{06A1A06C-FEA4-4014-A7B1-596579DCF323}" type="pres">
      <dgm:prSet presAssocID="{E0DDB26B-3B7B-4EC3-9AF2-335A9A317E1F}" presName="parTx" presStyleLbl="revTx" presStyleIdx="3" presStyleCnt="5">
        <dgm:presLayoutVars>
          <dgm:chMax val="1"/>
          <dgm:bulletEnabled val="1"/>
        </dgm:presLayoutVars>
      </dgm:prSet>
      <dgm:spPr/>
    </dgm:pt>
    <dgm:pt modelId="{DEC05995-FF05-4A5F-B88D-DC34558682D9}" type="pres">
      <dgm:prSet presAssocID="{E0DDB26B-3B7B-4EC3-9AF2-335A9A317E1F}" presName="bracket" presStyleLbl="parChTrans1D1" presStyleIdx="3" presStyleCnt="5"/>
      <dgm:spPr/>
    </dgm:pt>
    <dgm:pt modelId="{553B0670-1CC3-47A3-9F6D-4BC7FB98B7C3}" type="pres">
      <dgm:prSet presAssocID="{E0DDB26B-3B7B-4EC3-9AF2-335A9A317E1F}" presName="spH" presStyleCnt="0"/>
      <dgm:spPr/>
    </dgm:pt>
    <dgm:pt modelId="{EACD31C3-6BC2-4AEC-A458-C1C62258B220}" type="pres">
      <dgm:prSet presAssocID="{E0DDB26B-3B7B-4EC3-9AF2-335A9A317E1F}" presName="desTx" presStyleLbl="node1" presStyleIdx="3" presStyleCnt="5">
        <dgm:presLayoutVars>
          <dgm:bulletEnabled val="1"/>
        </dgm:presLayoutVars>
      </dgm:prSet>
      <dgm:spPr/>
    </dgm:pt>
    <dgm:pt modelId="{D1CC7869-BD79-4D86-91B1-35BF38D240C1}" type="pres">
      <dgm:prSet presAssocID="{5306F158-68F3-4F24-BAE1-8E4A1DB1ADA2}" presName="spV" presStyleCnt="0"/>
      <dgm:spPr/>
    </dgm:pt>
    <dgm:pt modelId="{29EF1EE5-A1F1-4514-8D6D-FBC2A654C6DE}" type="pres">
      <dgm:prSet presAssocID="{205CD1C8-F0BB-4D85-A08E-49644B74BD2F}" presName="linNode" presStyleCnt="0"/>
      <dgm:spPr/>
    </dgm:pt>
    <dgm:pt modelId="{F195495B-CC8E-41B9-A3DD-F090A0B65FF5}" type="pres">
      <dgm:prSet presAssocID="{205CD1C8-F0BB-4D85-A08E-49644B74BD2F}" presName="parTx" presStyleLbl="revTx" presStyleIdx="4" presStyleCnt="5">
        <dgm:presLayoutVars>
          <dgm:chMax val="1"/>
          <dgm:bulletEnabled val="1"/>
        </dgm:presLayoutVars>
      </dgm:prSet>
      <dgm:spPr/>
    </dgm:pt>
    <dgm:pt modelId="{C731A4DE-3238-4CDF-8E4C-03B531B9CEC6}" type="pres">
      <dgm:prSet presAssocID="{205CD1C8-F0BB-4D85-A08E-49644B74BD2F}" presName="bracket" presStyleLbl="parChTrans1D1" presStyleIdx="4" presStyleCnt="5"/>
      <dgm:spPr/>
    </dgm:pt>
    <dgm:pt modelId="{72F5B938-6773-439D-AC12-F0EA59D731E7}" type="pres">
      <dgm:prSet presAssocID="{205CD1C8-F0BB-4D85-A08E-49644B74BD2F}" presName="spH" presStyleCnt="0"/>
      <dgm:spPr/>
    </dgm:pt>
    <dgm:pt modelId="{9C386763-5D99-4406-BA7B-0ECDB368B3CF}" type="pres">
      <dgm:prSet presAssocID="{205CD1C8-F0BB-4D85-A08E-49644B74BD2F}" presName="desTx" presStyleLbl="node1" presStyleIdx="4" presStyleCnt="5">
        <dgm:presLayoutVars>
          <dgm:bulletEnabled val="1"/>
        </dgm:presLayoutVars>
      </dgm:prSet>
      <dgm:spPr/>
    </dgm:pt>
  </dgm:ptLst>
  <dgm:cxnLst>
    <dgm:cxn modelId="{B2CB3505-F3D7-47F6-B6A4-7C7624CAFAD6}" srcId="{EAA4FE44-23B2-433C-8751-98699A0061A0}" destId="{CEC70573-30AE-4667-9E85-365FD9A90434}" srcOrd="1" destOrd="0" parTransId="{ACD1E4FB-7F80-452C-B7D2-1E1BA8381267}" sibTransId="{BCA28755-6AEB-4C24-8545-28F31C093E2D}"/>
    <dgm:cxn modelId="{365BE909-639D-408F-AE19-1E6ABF100100}" srcId="{CFE09702-A03E-494F-A2F8-789B9D085489}" destId="{801CC869-7332-4A44-BEE4-331FC6FE031E}" srcOrd="1" destOrd="0" parTransId="{E4FE6D30-8DF6-4B10-A419-7A5AA29B6D7F}" sibTransId="{998A3E39-C714-4A4C-BEA0-39677F8C7728}"/>
    <dgm:cxn modelId="{9D5EDC0C-ABAD-40AD-820A-638778C81141}" srcId="{E9D697D7-27B8-400A-9128-9B74AE8786EB}" destId="{CFAFCFBA-52ED-4EA1-B150-3F2A5A10F6D8}" srcOrd="0" destOrd="0" parTransId="{E2752602-7842-451A-84A3-D2416C412EED}" sibTransId="{209F148E-4C82-454F-BFF0-53AE5AEB713E}"/>
    <dgm:cxn modelId="{24C18F0E-9068-4AC7-A290-8FCECE654E3B}" type="presOf" srcId="{F4641D4E-6B9D-410D-8C4B-834DEE11271E}" destId="{EACD31C3-6BC2-4AEC-A458-C1C62258B220}" srcOrd="0" destOrd="1" presId="urn:diagrams.loki3.com/BracketList"/>
    <dgm:cxn modelId="{DD021F27-03F0-4C5B-8C6C-D86BB8C30DDB}" type="presOf" srcId="{3E2A6FDC-04C2-4C5F-87A8-70EC8B49DDF1}" destId="{FA22616A-6D4A-450C-B304-2E8EB2458962}" srcOrd="0" destOrd="0" presId="urn:diagrams.loki3.com/BracketList"/>
    <dgm:cxn modelId="{F2236634-6498-477A-BF13-0470556C0D5A}" srcId="{E0DDB26B-3B7B-4EC3-9AF2-335A9A317E1F}" destId="{CFE09702-A03E-494F-A2F8-789B9D085489}" srcOrd="0" destOrd="0" parTransId="{E4A5911A-F7D6-4234-B0E9-F28BC2DCDACC}" sibTransId="{E4C2F290-4FC7-4494-89FE-824F78E95B14}"/>
    <dgm:cxn modelId="{52229E3A-084D-4F87-BA95-8E94E9D46774}" type="presOf" srcId="{F2C5A1A9-FB81-4255-84FD-142E55D80570}" destId="{9C386763-5D99-4406-BA7B-0ECDB368B3CF}" srcOrd="0" destOrd="0" presId="urn:diagrams.loki3.com/BracketList"/>
    <dgm:cxn modelId="{54B7545F-5281-4541-A007-288AE4980CFC}" type="presOf" srcId="{CEC70573-30AE-4667-9E85-365FD9A90434}" destId="{FA22616A-6D4A-450C-B304-2E8EB2458962}" srcOrd="0" destOrd="1" presId="urn:diagrams.loki3.com/BracketList"/>
    <dgm:cxn modelId="{CDA21B41-6921-4386-A208-B0E0357ED412}" type="presOf" srcId="{E9D697D7-27B8-400A-9128-9B74AE8786EB}" destId="{44168AC6-7568-40D9-876A-E1F7FDE1559F}" srcOrd="0" destOrd="0" presId="urn:diagrams.loki3.com/BracketList"/>
    <dgm:cxn modelId="{B23F3D64-2324-40A8-88EC-717330C06ED5}" type="presOf" srcId="{CFAFCFBA-52ED-4EA1-B150-3F2A5A10F6D8}" destId="{57425964-FDB8-479C-8B09-605E63D66CF4}" srcOrd="0" destOrd="0" presId="urn:diagrams.loki3.com/BracketList"/>
    <dgm:cxn modelId="{466FD544-4637-4989-B723-E4463C29EF2C}" type="presOf" srcId="{E0DDB26B-3B7B-4EC3-9AF2-335A9A317E1F}" destId="{06A1A06C-FEA4-4014-A7B1-596579DCF323}" srcOrd="0" destOrd="0" presId="urn:diagrams.loki3.com/BracketList"/>
    <dgm:cxn modelId="{91193A48-403B-4E78-A867-A0A6D80E30BD}" type="presOf" srcId="{14CAD5EE-0EFC-418D-96DF-215CCD64913E}" destId="{53AEDD9C-4FD6-4034-8657-82C9CAD78D61}" srcOrd="0" destOrd="0" presId="urn:diagrams.loki3.com/BracketList"/>
    <dgm:cxn modelId="{A7DE026D-B141-4FFF-92F0-382BA0694491}" srcId="{016D6233-621F-4405-8F68-3A49F980A0BF}" destId="{E0DDB26B-3B7B-4EC3-9AF2-335A9A317E1F}" srcOrd="3" destOrd="0" parTransId="{2ACB40E7-AE93-459B-8A3E-21B8AFD52510}" sibTransId="{5306F158-68F3-4F24-BAE1-8E4A1DB1ADA2}"/>
    <dgm:cxn modelId="{3C87274F-CDEA-431D-8208-7449BC5C862E}" srcId="{016D6233-621F-4405-8F68-3A49F980A0BF}" destId="{E9D697D7-27B8-400A-9128-9B74AE8786EB}" srcOrd="0" destOrd="0" parTransId="{324CE3D0-8833-47B4-8468-2FC36D6AA02A}" sibTransId="{484A8565-AC21-4673-9B20-C03C159E71A6}"/>
    <dgm:cxn modelId="{FC6D8952-5EF7-4FB2-B0C0-39789C2E1081}" srcId="{4F1A7E9E-57CF-4979-B285-CCA7A3B05E90}" destId="{14CAD5EE-0EFC-418D-96DF-215CCD64913E}" srcOrd="0" destOrd="0" parTransId="{F2B3963F-1752-4F3F-BE13-E17FB735A691}" sibTransId="{44B5E36B-CBB7-41F7-B328-EA9DA3FF8F4E}"/>
    <dgm:cxn modelId="{91982075-13F2-47F3-9928-957A77EAD6E7}" srcId="{EAA4FE44-23B2-433C-8751-98699A0061A0}" destId="{3E2A6FDC-04C2-4C5F-87A8-70EC8B49DDF1}" srcOrd="0" destOrd="0" parTransId="{DEF15A3F-BF3F-4FB0-8DB1-FADF51965E27}" sibTransId="{EA755734-8804-4301-AC46-975F9180C6A8}"/>
    <dgm:cxn modelId="{DEE88277-0E8B-483E-82AE-57274740F559}" type="presOf" srcId="{205CD1C8-F0BB-4D85-A08E-49644B74BD2F}" destId="{F195495B-CC8E-41B9-A3DD-F090A0B65FF5}" srcOrd="0" destOrd="0" presId="urn:diagrams.loki3.com/BracketList"/>
    <dgm:cxn modelId="{DACFF884-EAF0-4F50-8708-47717EBC986B}" srcId="{205CD1C8-F0BB-4D85-A08E-49644B74BD2F}" destId="{F2C5A1A9-FB81-4255-84FD-142E55D80570}" srcOrd="0" destOrd="0" parTransId="{A6310595-955A-4D81-A5C4-9EFEF35BFE67}" sibTransId="{74CB37E6-4786-45CA-95E4-030DC52C2775}"/>
    <dgm:cxn modelId="{B596218A-D804-44CD-AC20-3DCBC1A7A61E}" srcId="{016D6233-621F-4405-8F68-3A49F980A0BF}" destId="{4F1A7E9E-57CF-4979-B285-CCA7A3B05E90}" srcOrd="2" destOrd="0" parTransId="{AB19F445-9CE7-410C-A948-F3A07555CC7F}" sibTransId="{28521F1B-AB63-4276-89BD-A1C7A6950B72}"/>
    <dgm:cxn modelId="{10127893-FFC2-47B1-9BF2-B840ABC67AE8}" type="presOf" srcId="{801CC869-7332-4A44-BEE4-331FC6FE031E}" destId="{EACD31C3-6BC2-4AEC-A458-C1C62258B220}" srcOrd="0" destOrd="2" presId="urn:diagrams.loki3.com/BracketList"/>
    <dgm:cxn modelId="{13CD9EA3-8BA0-412B-AEE4-2DB04E92C7D7}" srcId="{CFE09702-A03E-494F-A2F8-789B9D085489}" destId="{F4641D4E-6B9D-410D-8C4B-834DEE11271E}" srcOrd="0" destOrd="0" parTransId="{36B9A704-63F3-4F45-8D33-916E01CFDB71}" sibTransId="{85DC4AE1-3B66-4C4F-8BCB-D225AC6232D1}"/>
    <dgm:cxn modelId="{30ADADAC-5C1B-4C19-A79D-9F4304CE8B65}" type="presOf" srcId="{EAA4FE44-23B2-433C-8751-98699A0061A0}" destId="{CBD16350-E95A-4087-87DE-21A101C0F86A}" srcOrd="0" destOrd="0" presId="urn:diagrams.loki3.com/BracketList"/>
    <dgm:cxn modelId="{6CCB21B0-BAB8-4874-9119-5793D6233B10}" type="presOf" srcId="{CFE09702-A03E-494F-A2F8-789B9D085489}" destId="{EACD31C3-6BC2-4AEC-A458-C1C62258B220}" srcOrd="0" destOrd="0" presId="urn:diagrams.loki3.com/BracketList"/>
    <dgm:cxn modelId="{466AEEB7-DACA-427C-9B6F-1C32CA178850}" srcId="{016D6233-621F-4405-8F68-3A49F980A0BF}" destId="{EAA4FE44-23B2-433C-8751-98699A0061A0}" srcOrd="1" destOrd="0" parTransId="{3F09D8D1-ABD6-4111-B242-5E816D11EC25}" sibTransId="{C3C727D2-162E-40FB-82C2-1D1E3AF6AEB9}"/>
    <dgm:cxn modelId="{1DAB06E1-B953-46E4-8D52-BC14E7DC7A38}" type="presOf" srcId="{4F1A7E9E-57CF-4979-B285-CCA7A3B05E90}" destId="{3BF2A010-E368-47D9-B330-2C5311607B06}" srcOrd="0" destOrd="0" presId="urn:diagrams.loki3.com/BracketList"/>
    <dgm:cxn modelId="{F6DAB4EC-2D3A-4236-8324-C2E5133B93F5}" type="presOf" srcId="{016D6233-621F-4405-8F68-3A49F980A0BF}" destId="{91FDD4C4-10EC-4F26-BFC1-1B5C479459D3}" srcOrd="0" destOrd="0" presId="urn:diagrams.loki3.com/BracketList"/>
    <dgm:cxn modelId="{C91034F9-D409-49DD-AAE5-259B4A1C2F26}" srcId="{016D6233-621F-4405-8F68-3A49F980A0BF}" destId="{205CD1C8-F0BB-4D85-A08E-49644B74BD2F}" srcOrd="4" destOrd="0" parTransId="{B61E0BA7-796C-495E-81E3-E14E98D8F41D}" sibTransId="{C93283AC-5312-4EA9-BDF5-93304FA9985F}"/>
    <dgm:cxn modelId="{DB92A235-306B-4B06-9032-84EF813748DC}" type="presParOf" srcId="{91FDD4C4-10EC-4F26-BFC1-1B5C479459D3}" destId="{E078F233-2539-4370-9431-264BA78B06B3}" srcOrd="0" destOrd="0" presId="urn:diagrams.loki3.com/BracketList"/>
    <dgm:cxn modelId="{F83E35BF-CA56-43EB-AF69-FE2C717171E9}" type="presParOf" srcId="{E078F233-2539-4370-9431-264BA78B06B3}" destId="{44168AC6-7568-40D9-876A-E1F7FDE1559F}" srcOrd="0" destOrd="0" presId="urn:diagrams.loki3.com/BracketList"/>
    <dgm:cxn modelId="{4714F435-A0FA-4D6B-A2A2-F435665BC8FD}" type="presParOf" srcId="{E078F233-2539-4370-9431-264BA78B06B3}" destId="{639A8225-D775-4DCE-ABAE-8A0D7B6EFB28}" srcOrd="1" destOrd="0" presId="urn:diagrams.loki3.com/BracketList"/>
    <dgm:cxn modelId="{8418C15C-3F49-4B5A-B195-801AC86A7A6C}" type="presParOf" srcId="{E078F233-2539-4370-9431-264BA78B06B3}" destId="{4D4F2A70-C76F-4269-8E6A-1489393E27BE}" srcOrd="2" destOrd="0" presId="urn:diagrams.loki3.com/BracketList"/>
    <dgm:cxn modelId="{B6B8A5DE-9381-4A11-80A7-F5D40E379BBD}" type="presParOf" srcId="{E078F233-2539-4370-9431-264BA78B06B3}" destId="{57425964-FDB8-479C-8B09-605E63D66CF4}" srcOrd="3" destOrd="0" presId="urn:diagrams.loki3.com/BracketList"/>
    <dgm:cxn modelId="{4BDBF067-7F7C-477A-89B5-6DFB1A5927F4}" type="presParOf" srcId="{91FDD4C4-10EC-4F26-BFC1-1B5C479459D3}" destId="{50F789A4-D393-4614-935E-C19FCA05D1C3}" srcOrd="1" destOrd="0" presId="urn:diagrams.loki3.com/BracketList"/>
    <dgm:cxn modelId="{518D8C85-4AD0-4E8E-BD7A-0A4FB238DEEA}" type="presParOf" srcId="{91FDD4C4-10EC-4F26-BFC1-1B5C479459D3}" destId="{4D75996F-DC02-4D85-81ED-4A425B6714BD}" srcOrd="2" destOrd="0" presId="urn:diagrams.loki3.com/BracketList"/>
    <dgm:cxn modelId="{39ABC88B-B388-455D-8135-53DF996CF089}" type="presParOf" srcId="{4D75996F-DC02-4D85-81ED-4A425B6714BD}" destId="{CBD16350-E95A-4087-87DE-21A101C0F86A}" srcOrd="0" destOrd="0" presId="urn:diagrams.loki3.com/BracketList"/>
    <dgm:cxn modelId="{147A8112-1ACB-4F95-8F8C-B86F0872604A}" type="presParOf" srcId="{4D75996F-DC02-4D85-81ED-4A425B6714BD}" destId="{BF1365EE-C6E0-43A5-A284-12BB47D20318}" srcOrd="1" destOrd="0" presId="urn:diagrams.loki3.com/BracketList"/>
    <dgm:cxn modelId="{F6EE2835-8A5F-48CE-BB5E-A966FDC9929C}" type="presParOf" srcId="{4D75996F-DC02-4D85-81ED-4A425B6714BD}" destId="{E1B632BB-B1EB-4443-B427-B0C480FA7C2F}" srcOrd="2" destOrd="0" presId="urn:diagrams.loki3.com/BracketList"/>
    <dgm:cxn modelId="{89C83BA0-A606-423C-BCBC-550FD3D5FD75}" type="presParOf" srcId="{4D75996F-DC02-4D85-81ED-4A425B6714BD}" destId="{FA22616A-6D4A-450C-B304-2E8EB2458962}" srcOrd="3" destOrd="0" presId="urn:diagrams.loki3.com/BracketList"/>
    <dgm:cxn modelId="{42B7282B-D00A-45E2-9B2B-7E8C60331EDB}" type="presParOf" srcId="{91FDD4C4-10EC-4F26-BFC1-1B5C479459D3}" destId="{FDA9913B-2A18-4477-B8CB-AF029B051442}" srcOrd="3" destOrd="0" presId="urn:diagrams.loki3.com/BracketList"/>
    <dgm:cxn modelId="{A15AE295-A9A3-4CED-8F69-743FCE723B25}" type="presParOf" srcId="{91FDD4C4-10EC-4F26-BFC1-1B5C479459D3}" destId="{25DD52A1-A018-4BFE-9065-E67650AE27F6}" srcOrd="4" destOrd="0" presId="urn:diagrams.loki3.com/BracketList"/>
    <dgm:cxn modelId="{6A642CD5-5EFD-451F-BD44-6577CA71755B}" type="presParOf" srcId="{25DD52A1-A018-4BFE-9065-E67650AE27F6}" destId="{3BF2A010-E368-47D9-B330-2C5311607B06}" srcOrd="0" destOrd="0" presId="urn:diagrams.loki3.com/BracketList"/>
    <dgm:cxn modelId="{CBF7FE4B-B960-49A0-8601-AF0177B034E5}" type="presParOf" srcId="{25DD52A1-A018-4BFE-9065-E67650AE27F6}" destId="{6927CAFA-3ECC-4069-8DCD-04AD39734971}" srcOrd="1" destOrd="0" presId="urn:diagrams.loki3.com/BracketList"/>
    <dgm:cxn modelId="{927F2BB7-6971-4615-95A9-AC873FEE03A0}" type="presParOf" srcId="{25DD52A1-A018-4BFE-9065-E67650AE27F6}" destId="{08E92DA3-E639-4E1F-9BF3-8FBB5BB5AEB3}" srcOrd="2" destOrd="0" presId="urn:diagrams.loki3.com/BracketList"/>
    <dgm:cxn modelId="{3C9799C2-CA54-461B-BC6D-5137A752562D}" type="presParOf" srcId="{25DD52A1-A018-4BFE-9065-E67650AE27F6}" destId="{53AEDD9C-4FD6-4034-8657-82C9CAD78D61}" srcOrd="3" destOrd="0" presId="urn:diagrams.loki3.com/BracketList"/>
    <dgm:cxn modelId="{54FD5317-5873-41D7-B9F1-1A34DDE6FF93}" type="presParOf" srcId="{91FDD4C4-10EC-4F26-BFC1-1B5C479459D3}" destId="{A46CCB7F-D0A4-48BB-88CD-C2467A693D9D}" srcOrd="5" destOrd="0" presId="urn:diagrams.loki3.com/BracketList"/>
    <dgm:cxn modelId="{BC8A6C15-FFAD-4AB7-94D5-B19B8035D3BE}" type="presParOf" srcId="{91FDD4C4-10EC-4F26-BFC1-1B5C479459D3}" destId="{2890E48A-30C2-4059-AF68-11FADF6796EC}" srcOrd="6" destOrd="0" presId="urn:diagrams.loki3.com/BracketList"/>
    <dgm:cxn modelId="{12E62207-2D21-4F5B-8507-AB6F73DE1DA2}" type="presParOf" srcId="{2890E48A-30C2-4059-AF68-11FADF6796EC}" destId="{06A1A06C-FEA4-4014-A7B1-596579DCF323}" srcOrd="0" destOrd="0" presId="urn:diagrams.loki3.com/BracketList"/>
    <dgm:cxn modelId="{F118DD4A-0DF3-46B8-8DFB-6931B56FE629}" type="presParOf" srcId="{2890E48A-30C2-4059-AF68-11FADF6796EC}" destId="{DEC05995-FF05-4A5F-B88D-DC34558682D9}" srcOrd="1" destOrd="0" presId="urn:diagrams.loki3.com/BracketList"/>
    <dgm:cxn modelId="{45504D40-FC45-4563-9A60-1EC5D7AC77AD}" type="presParOf" srcId="{2890E48A-30C2-4059-AF68-11FADF6796EC}" destId="{553B0670-1CC3-47A3-9F6D-4BC7FB98B7C3}" srcOrd="2" destOrd="0" presId="urn:diagrams.loki3.com/BracketList"/>
    <dgm:cxn modelId="{E0ED55B1-D37B-48BB-B8A5-D614DCED4188}" type="presParOf" srcId="{2890E48A-30C2-4059-AF68-11FADF6796EC}" destId="{EACD31C3-6BC2-4AEC-A458-C1C62258B220}" srcOrd="3" destOrd="0" presId="urn:diagrams.loki3.com/BracketList"/>
    <dgm:cxn modelId="{3913BE41-2F7D-491C-A994-1F9345E27F1F}" type="presParOf" srcId="{91FDD4C4-10EC-4F26-BFC1-1B5C479459D3}" destId="{D1CC7869-BD79-4D86-91B1-35BF38D240C1}" srcOrd="7" destOrd="0" presId="urn:diagrams.loki3.com/BracketList"/>
    <dgm:cxn modelId="{AE443C3E-7348-4816-9BAD-F93067F2A77C}" type="presParOf" srcId="{91FDD4C4-10EC-4F26-BFC1-1B5C479459D3}" destId="{29EF1EE5-A1F1-4514-8D6D-FBC2A654C6DE}" srcOrd="8" destOrd="0" presId="urn:diagrams.loki3.com/BracketList"/>
    <dgm:cxn modelId="{8C4A8A50-EFE7-489A-B50E-94E4D178B07E}" type="presParOf" srcId="{29EF1EE5-A1F1-4514-8D6D-FBC2A654C6DE}" destId="{F195495B-CC8E-41B9-A3DD-F090A0B65FF5}" srcOrd="0" destOrd="0" presId="urn:diagrams.loki3.com/BracketList"/>
    <dgm:cxn modelId="{E68AF0E4-77BA-4352-A067-FC10AE7D7E0E}" type="presParOf" srcId="{29EF1EE5-A1F1-4514-8D6D-FBC2A654C6DE}" destId="{C731A4DE-3238-4CDF-8E4C-03B531B9CEC6}" srcOrd="1" destOrd="0" presId="urn:diagrams.loki3.com/BracketList"/>
    <dgm:cxn modelId="{C91A6A4D-5931-445B-8064-6D64395B9C00}" type="presParOf" srcId="{29EF1EE5-A1F1-4514-8D6D-FBC2A654C6DE}" destId="{72F5B938-6773-439D-AC12-F0EA59D731E7}" srcOrd="2" destOrd="0" presId="urn:diagrams.loki3.com/BracketList"/>
    <dgm:cxn modelId="{F25C1E7B-DCEB-45E1-84DE-9CF396FF5801}" type="presParOf" srcId="{29EF1EE5-A1F1-4514-8D6D-FBC2A654C6DE}" destId="{9C386763-5D99-4406-BA7B-0ECDB368B3CF}" srcOrd="3" destOrd="0" presId="urn:diagrams.loki3.com/BracketList"/>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9B1BB-F402-49A3-A17D-25CE4705DCF0}">
      <dsp:nvSpPr>
        <dsp:cNvPr id="0" name=""/>
        <dsp:cNvSpPr/>
      </dsp:nvSpPr>
      <dsp:spPr>
        <a:xfrm>
          <a:off x="14487" y="979104"/>
          <a:ext cx="4491200" cy="863152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t>Patients &lt; 18 years initiated on Glycopyrronium Bromide 1mg/5ml as part of routine clinical care for sialorrhoea were identified by paediatric teams in participating hospital trusts.</a:t>
          </a:r>
          <a:endParaRPr lang="en-US" sz="4400" kern="1200" dirty="0"/>
        </a:p>
      </dsp:txBody>
      <dsp:txXfrm>
        <a:off x="146030" y="1110647"/>
        <a:ext cx="4228114" cy="8368440"/>
      </dsp:txXfrm>
    </dsp:sp>
    <dsp:sp modelId="{EA88B3AF-B91B-4913-8304-F39774D2E2B7}">
      <dsp:nvSpPr>
        <dsp:cNvPr id="0" name=""/>
        <dsp:cNvSpPr/>
      </dsp:nvSpPr>
      <dsp:spPr>
        <a:xfrm>
          <a:off x="4954808" y="4737959"/>
          <a:ext cx="952134" cy="111381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en-US" sz="4400" kern="1200"/>
            <a:t>1</a:t>
          </a:r>
          <a:endParaRPr lang="en-US" sz="4400" kern="1200" dirty="0"/>
        </a:p>
      </dsp:txBody>
      <dsp:txXfrm>
        <a:off x="4954808" y="4960722"/>
        <a:ext cx="666494" cy="668291"/>
      </dsp:txXfrm>
    </dsp:sp>
    <dsp:sp modelId="{BDB406C5-C980-4615-B62A-BD9B939FDB07}">
      <dsp:nvSpPr>
        <dsp:cNvPr id="0" name=""/>
        <dsp:cNvSpPr/>
      </dsp:nvSpPr>
      <dsp:spPr>
        <a:xfrm>
          <a:off x="6302169" y="979104"/>
          <a:ext cx="4491200" cy="863152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t>Consent obtained from the patient or their parent, guardian or carer. </a:t>
          </a:r>
          <a:endParaRPr lang="en-US" sz="4400" kern="1200" dirty="0"/>
        </a:p>
      </dsp:txBody>
      <dsp:txXfrm>
        <a:off x="6433712" y="1110647"/>
        <a:ext cx="4228114" cy="8368440"/>
      </dsp:txXfrm>
    </dsp:sp>
    <dsp:sp modelId="{F34BAA69-8B09-44B7-89B2-84E117C39A41}">
      <dsp:nvSpPr>
        <dsp:cNvPr id="0" name=""/>
        <dsp:cNvSpPr/>
      </dsp:nvSpPr>
      <dsp:spPr>
        <a:xfrm>
          <a:off x="11242490" y="4737959"/>
          <a:ext cx="952134" cy="111381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en-US" sz="4400" kern="1200"/>
            <a:t>2</a:t>
          </a:r>
          <a:endParaRPr lang="en-US" sz="4400" kern="1200" dirty="0"/>
        </a:p>
      </dsp:txBody>
      <dsp:txXfrm>
        <a:off x="11242490" y="4960722"/>
        <a:ext cx="666494" cy="668291"/>
      </dsp:txXfrm>
    </dsp:sp>
    <dsp:sp modelId="{060470E1-CFCF-477B-9B0F-D2A67CF1A861}">
      <dsp:nvSpPr>
        <dsp:cNvPr id="0" name=""/>
        <dsp:cNvSpPr/>
      </dsp:nvSpPr>
      <dsp:spPr>
        <a:xfrm>
          <a:off x="12589850" y="979104"/>
          <a:ext cx="4491200" cy="863152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t>Information extracted from the patient’s medical notes onto electronic data capture forms (eDCFs) at baseline, and 3, 6, 9 and 12 months post 1st prescription (i.e., secondary data collection). </a:t>
          </a:r>
        </a:p>
      </dsp:txBody>
      <dsp:txXfrm>
        <a:off x="12721393" y="1110647"/>
        <a:ext cx="4228114" cy="8368440"/>
      </dsp:txXfrm>
    </dsp:sp>
    <dsp:sp modelId="{72CFEC43-4D12-4C87-B60A-D24FEC3E95D1}">
      <dsp:nvSpPr>
        <dsp:cNvPr id="0" name=""/>
        <dsp:cNvSpPr/>
      </dsp:nvSpPr>
      <dsp:spPr>
        <a:xfrm>
          <a:off x="17530171" y="4737959"/>
          <a:ext cx="952134" cy="111381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089150">
            <a:lnSpc>
              <a:spcPct val="90000"/>
            </a:lnSpc>
            <a:spcBef>
              <a:spcPct val="0"/>
            </a:spcBef>
            <a:spcAft>
              <a:spcPct val="35000"/>
            </a:spcAft>
            <a:buNone/>
          </a:pPr>
          <a:r>
            <a:rPr lang="en-GB" sz="4700" kern="1200" dirty="0"/>
            <a:t>3</a:t>
          </a:r>
        </a:p>
      </dsp:txBody>
      <dsp:txXfrm>
        <a:off x="17530171" y="4960722"/>
        <a:ext cx="666494" cy="668291"/>
      </dsp:txXfrm>
    </dsp:sp>
    <dsp:sp modelId="{09734989-4A02-4655-94A6-8639D77DD977}">
      <dsp:nvSpPr>
        <dsp:cNvPr id="0" name=""/>
        <dsp:cNvSpPr/>
      </dsp:nvSpPr>
      <dsp:spPr>
        <a:xfrm>
          <a:off x="18877531" y="979104"/>
          <a:ext cx="4491200" cy="863152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t>Patients or their parent, guardian or carer were invited to submit eDCFs at 6 and 12 months (i.e., primary data collection) and the patient’s GP was invited to complete an eDCF at 12 months.</a:t>
          </a:r>
          <a:endParaRPr lang="en-US" sz="4400" kern="1200" dirty="0"/>
        </a:p>
      </dsp:txBody>
      <dsp:txXfrm>
        <a:off x="19009074" y="1110647"/>
        <a:ext cx="4228114" cy="8368440"/>
      </dsp:txXfrm>
    </dsp:sp>
    <dsp:sp modelId="{14CC393C-EEAC-4862-B427-0E5EA5D09AAE}">
      <dsp:nvSpPr>
        <dsp:cNvPr id="0" name=""/>
        <dsp:cNvSpPr/>
      </dsp:nvSpPr>
      <dsp:spPr>
        <a:xfrm>
          <a:off x="23817852" y="4737959"/>
          <a:ext cx="952134" cy="111381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r>
            <a:rPr lang="en-US" sz="4400" kern="1200"/>
            <a:t>4</a:t>
          </a:r>
        </a:p>
      </dsp:txBody>
      <dsp:txXfrm>
        <a:off x="23817852" y="4960722"/>
        <a:ext cx="666494" cy="668291"/>
      </dsp:txXfrm>
    </dsp:sp>
    <dsp:sp modelId="{8B06C724-88D7-4A87-817F-5441B23939C6}">
      <dsp:nvSpPr>
        <dsp:cNvPr id="0" name=""/>
        <dsp:cNvSpPr/>
      </dsp:nvSpPr>
      <dsp:spPr>
        <a:xfrm>
          <a:off x="25165213" y="979104"/>
          <a:ext cx="4491200" cy="863152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t>Data on drug utilisation, adverse events (including outcomes listed in aRMMs), and receipt and use of aRMMs were collected. </a:t>
          </a:r>
        </a:p>
        <a:p>
          <a:pPr marL="0" lvl="0" indent="0" algn="ctr" defTabSz="1955800">
            <a:lnSpc>
              <a:spcPct val="90000"/>
            </a:lnSpc>
            <a:spcBef>
              <a:spcPct val="0"/>
            </a:spcBef>
            <a:spcAft>
              <a:spcPct val="35000"/>
            </a:spcAft>
            <a:buNone/>
          </a:pPr>
          <a:r>
            <a:rPr lang="en-GB" sz="4400" kern="1200" dirty="0"/>
            <a:t>Descriptive analyses was conducted. </a:t>
          </a:r>
          <a:endParaRPr lang="en-US" sz="4400" kern="1200" dirty="0"/>
        </a:p>
      </dsp:txBody>
      <dsp:txXfrm>
        <a:off x="25296756" y="1110647"/>
        <a:ext cx="4228114" cy="8368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68AC6-7568-40D9-876A-E1F7FDE1559F}">
      <dsp:nvSpPr>
        <dsp:cNvPr id="0" name=""/>
        <dsp:cNvSpPr/>
      </dsp:nvSpPr>
      <dsp:spPr>
        <a:xfrm>
          <a:off x="0" y="1473513"/>
          <a:ext cx="5648221"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111760" rIns="312928" bIns="111760" numCol="1" spcCol="1270" anchor="ctr" anchorCtr="0">
          <a:noAutofit/>
        </a:bodyPr>
        <a:lstStyle/>
        <a:p>
          <a:pPr marL="0" lvl="0" indent="0" algn="r" defTabSz="1955800">
            <a:lnSpc>
              <a:spcPct val="90000"/>
            </a:lnSpc>
            <a:spcBef>
              <a:spcPct val="0"/>
            </a:spcBef>
            <a:spcAft>
              <a:spcPct val="35000"/>
            </a:spcAft>
            <a:buNone/>
          </a:pPr>
          <a:r>
            <a:rPr lang="en-GB" sz="4400" kern="1200" dirty="0">
              <a:latin typeface="+mn-lt"/>
              <a:cs typeface="Arial" panose="020B0604020202020204" pitchFamily="34" charset="0"/>
            </a:rPr>
            <a:t>Patient recruitment</a:t>
          </a:r>
          <a:endParaRPr lang="en-US" sz="4400" kern="1200" dirty="0">
            <a:latin typeface="+mn-lt"/>
            <a:cs typeface="Arial" panose="020B0604020202020204" pitchFamily="34" charset="0"/>
          </a:endParaRPr>
        </a:p>
      </dsp:txBody>
      <dsp:txXfrm>
        <a:off x="0" y="1473513"/>
        <a:ext cx="5648221" cy="1287000"/>
      </dsp:txXfrm>
    </dsp:sp>
    <dsp:sp modelId="{639A8225-D775-4DCE-ABAE-8A0D7B6EFB28}">
      <dsp:nvSpPr>
        <dsp:cNvPr id="0" name=""/>
        <dsp:cNvSpPr/>
      </dsp:nvSpPr>
      <dsp:spPr>
        <a:xfrm>
          <a:off x="5648221" y="1332747"/>
          <a:ext cx="1129644" cy="1568531"/>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425964-FDB8-479C-8B09-605E63D66CF4}">
      <dsp:nvSpPr>
        <dsp:cNvPr id="0" name=""/>
        <dsp:cNvSpPr/>
      </dsp:nvSpPr>
      <dsp:spPr>
        <a:xfrm>
          <a:off x="7229723" y="1332747"/>
          <a:ext cx="15363161" cy="1568531"/>
        </a:xfrm>
        <a:prstGeom prst="rect">
          <a:avLst/>
        </a:prstGeom>
        <a:solidFill>
          <a:srgbClr val="E243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285750" lvl="1" indent="-285750" algn="l" defTabSz="1955800">
            <a:lnSpc>
              <a:spcPct val="90000"/>
            </a:lnSpc>
            <a:spcBef>
              <a:spcPct val="0"/>
            </a:spcBef>
            <a:spcAft>
              <a:spcPct val="15000"/>
            </a:spcAft>
            <a:buFont typeface="Arial" panose="020B0604020202020204" pitchFamily="34" charset="0"/>
            <a:buChar char="•"/>
          </a:pPr>
          <a:r>
            <a:rPr lang="en-GB" sz="4400" kern="1200" dirty="0">
              <a:latin typeface="+mn-lt"/>
              <a:cs typeface="Arial" panose="020B0604020202020204" pitchFamily="34" charset="0"/>
            </a:rPr>
            <a:t>17 eligible patients were recruited from eight sites during the recruitment period (Nov 2021-May 2024).</a:t>
          </a:r>
          <a:endParaRPr lang="en-US" sz="4400" kern="1200" dirty="0">
            <a:latin typeface="+mn-lt"/>
            <a:cs typeface="Arial" panose="020B0604020202020204" pitchFamily="34" charset="0"/>
          </a:endParaRPr>
        </a:p>
      </dsp:txBody>
      <dsp:txXfrm>
        <a:off x="7229723" y="1332747"/>
        <a:ext cx="15363161" cy="1568531"/>
      </dsp:txXfrm>
    </dsp:sp>
    <dsp:sp modelId="{CBD16350-E95A-4087-87DE-21A101C0F86A}">
      <dsp:nvSpPr>
        <dsp:cNvPr id="0" name=""/>
        <dsp:cNvSpPr/>
      </dsp:nvSpPr>
      <dsp:spPr>
        <a:xfrm>
          <a:off x="0" y="3939654"/>
          <a:ext cx="5648221"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111760" rIns="312928" bIns="111760" numCol="1" spcCol="1270" anchor="ctr" anchorCtr="0">
          <a:noAutofit/>
        </a:bodyPr>
        <a:lstStyle/>
        <a:p>
          <a:pPr marL="0" lvl="0" indent="0" algn="r" defTabSz="1955800">
            <a:lnSpc>
              <a:spcPct val="90000"/>
            </a:lnSpc>
            <a:spcBef>
              <a:spcPct val="0"/>
            </a:spcBef>
            <a:spcAft>
              <a:spcPct val="35000"/>
            </a:spcAft>
            <a:buNone/>
          </a:pPr>
          <a:r>
            <a:rPr lang="en-GB" sz="4400" kern="1200">
              <a:latin typeface="+mn-lt"/>
              <a:cs typeface="Arial" panose="020B0604020202020204" pitchFamily="34" charset="0"/>
            </a:rPr>
            <a:t>Receipt of aRMMs</a:t>
          </a:r>
          <a:endParaRPr lang="en-US" sz="4400" kern="1200" dirty="0">
            <a:latin typeface="+mn-lt"/>
            <a:cs typeface="Arial" panose="020B0604020202020204" pitchFamily="34" charset="0"/>
          </a:endParaRPr>
        </a:p>
      </dsp:txBody>
      <dsp:txXfrm>
        <a:off x="0" y="3939654"/>
        <a:ext cx="5648221" cy="1287000"/>
      </dsp:txXfrm>
    </dsp:sp>
    <dsp:sp modelId="{BF1365EE-C6E0-43A5-A284-12BB47D20318}">
      <dsp:nvSpPr>
        <dsp:cNvPr id="0" name=""/>
        <dsp:cNvSpPr/>
      </dsp:nvSpPr>
      <dsp:spPr>
        <a:xfrm>
          <a:off x="5648221" y="3135279"/>
          <a:ext cx="1129644" cy="2895750"/>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22616A-6D4A-450C-B304-2E8EB2458962}">
      <dsp:nvSpPr>
        <dsp:cNvPr id="0" name=""/>
        <dsp:cNvSpPr/>
      </dsp:nvSpPr>
      <dsp:spPr>
        <a:xfrm>
          <a:off x="7229723" y="3135279"/>
          <a:ext cx="15363161" cy="2895750"/>
        </a:xfrm>
        <a:prstGeom prst="rect">
          <a:avLst/>
        </a:prstGeom>
        <a:solidFill>
          <a:srgbClr val="E243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285750" lvl="1" indent="-285750" algn="l" defTabSz="1955800">
            <a:lnSpc>
              <a:spcPct val="90000"/>
            </a:lnSpc>
            <a:spcBef>
              <a:spcPct val="0"/>
            </a:spcBef>
            <a:spcAft>
              <a:spcPct val="15000"/>
            </a:spcAft>
            <a:buFont typeface="Arial" panose="020B0604020202020204" pitchFamily="34" charset="0"/>
            <a:buChar char="•"/>
          </a:pPr>
          <a:r>
            <a:rPr lang="en-GB" sz="4400" kern="1200" dirty="0">
              <a:latin typeface="+mn-lt"/>
              <a:cs typeface="Arial" panose="020B0604020202020204" pitchFamily="34" charset="0"/>
            </a:rPr>
            <a:t>Three sites (37.5%) reported receiving the checklist for HCPs and/or the reminder card for caregivers. </a:t>
          </a:r>
          <a:endParaRPr lang="en-US" sz="4400" kern="1200" dirty="0">
            <a:latin typeface="+mn-lt"/>
            <a:cs typeface="Arial" panose="020B0604020202020204" pitchFamily="34" charset="0"/>
          </a:endParaRPr>
        </a:p>
        <a:p>
          <a:pPr marL="285750" lvl="1" indent="-285750" algn="l" defTabSz="1955800">
            <a:lnSpc>
              <a:spcPct val="90000"/>
            </a:lnSpc>
            <a:spcBef>
              <a:spcPct val="0"/>
            </a:spcBef>
            <a:spcAft>
              <a:spcPct val="15000"/>
            </a:spcAft>
            <a:buFont typeface="Arial" panose="020B0604020202020204" pitchFamily="34" charset="0"/>
            <a:buChar char="•"/>
          </a:pPr>
          <a:r>
            <a:rPr lang="en-GB" sz="4400" kern="1200" dirty="0">
              <a:latin typeface="+mn-lt"/>
              <a:cs typeface="Arial" panose="020B0604020202020204" pitchFamily="34" charset="0"/>
            </a:rPr>
            <a:t>All HCPs who received the reminder card for caregivers reported giving this to the parent, guardian, carer or patient.</a:t>
          </a:r>
          <a:endParaRPr lang="en-US" sz="4400" kern="1200" dirty="0">
            <a:latin typeface="+mn-lt"/>
            <a:cs typeface="Arial" panose="020B0604020202020204" pitchFamily="34" charset="0"/>
          </a:endParaRPr>
        </a:p>
      </dsp:txBody>
      <dsp:txXfrm>
        <a:off x="7229723" y="3135279"/>
        <a:ext cx="15363161" cy="2895750"/>
      </dsp:txXfrm>
    </dsp:sp>
    <dsp:sp modelId="{3BF2A010-E368-47D9-B330-2C5311607B06}">
      <dsp:nvSpPr>
        <dsp:cNvPr id="0" name=""/>
        <dsp:cNvSpPr/>
      </dsp:nvSpPr>
      <dsp:spPr>
        <a:xfrm>
          <a:off x="0" y="7029185"/>
          <a:ext cx="5648221"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111760" rIns="312928" bIns="111760" numCol="1" spcCol="1270" anchor="ctr" anchorCtr="0">
          <a:noAutofit/>
        </a:bodyPr>
        <a:lstStyle/>
        <a:p>
          <a:pPr marL="0" lvl="0" indent="0" algn="r" defTabSz="1955800">
            <a:lnSpc>
              <a:spcPct val="90000"/>
            </a:lnSpc>
            <a:spcBef>
              <a:spcPct val="0"/>
            </a:spcBef>
            <a:spcAft>
              <a:spcPct val="35000"/>
            </a:spcAft>
            <a:buNone/>
          </a:pPr>
          <a:r>
            <a:rPr lang="en-GB" sz="4400" kern="1200" dirty="0">
              <a:latin typeface="+mn-lt"/>
              <a:cs typeface="Arial" panose="020B0604020202020204" pitchFamily="34" charset="0"/>
            </a:rPr>
            <a:t>Primary data</a:t>
          </a:r>
          <a:endParaRPr lang="en-US" sz="4400" kern="1200" dirty="0">
            <a:latin typeface="+mn-lt"/>
            <a:cs typeface="Arial" panose="020B0604020202020204" pitchFamily="34" charset="0"/>
          </a:endParaRPr>
        </a:p>
      </dsp:txBody>
      <dsp:txXfrm>
        <a:off x="0" y="7029185"/>
        <a:ext cx="5648221" cy="1287000"/>
      </dsp:txXfrm>
    </dsp:sp>
    <dsp:sp modelId="{6927CAFA-3ECC-4069-8DCD-04AD39734971}">
      <dsp:nvSpPr>
        <dsp:cNvPr id="0" name=""/>
        <dsp:cNvSpPr/>
      </dsp:nvSpPr>
      <dsp:spPr>
        <a:xfrm>
          <a:off x="5648221" y="6265029"/>
          <a:ext cx="1129644" cy="2815312"/>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AEDD9C-4FD6-4034-8657-82C9CAD78D61}">
      <dsp:nvSpPr>
        <dsp:cNvPr id="0" name=""/>
        <dsp:cNvSpPr/>
      </dsp:nvSpPr>
      <dsp:spPr>
        <a:xfrm>
          <a:off x="7229723" y="6265029"/>
          <a:ext cx="15363161" cy="2815312"/>
        </a:xfrm>
        <a:prstGeom prst="rect">
          <a:avLst/>
        </a:prstGeom>
        <a:solidFill>
          <a:srgbClr val="E243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285750" lvl="1" indent="-285750" algn="l" defTabSz="1955800">
            <a:lnSpc>
              <a:spcPct val="90000"/>
            </a:lnSpc>
            <a:spcBef>
              <a:spcPct val="0"/>
            </a:spcBef>
            <a:spcAft>
              <a:spcPct val="15000"/>
            </a:spcAft>
            <a:buFont typeface="Arial" panose="020B0604020202020204" pitchFamily="34" charset="0"/>
            <a:buChar char="•"/>
          </a:pPr>
          <a:r>
            <a:rPr lang="en-US" sz="4400" kern="1200" dirty="0"/>
            <a:t>Although all patients were invited to contribute information relating to their experience of using Glycopyrronium Bromide, including adverse event data, only two patients (or their parents, guardian or carer) (11.8% of cohort) submitted this information. </a:t>
          </a:r>
          <a:endParaRPr lang="en-US" sz="4400" kern="1200" dirty="0">
            <a:latin typeface="+mn-lt"/>
            <a:cs typeface="Arial" panose="020B0604020202020204" pitchFamily="34" charset="0"/>
          </a:endParaRPr>
        </a:p>
      </dsp:txBody>
      <dsp:txXfrm>
        <a:off x="7229723" y="6265029"/>
        <a:ext cx="15363161" cy="2815312"/>
      </dsp:txXfrm>
    </dsp:sp>
    <dsp:sp modelId="{06A1A06C-FEA4-4014-A7B1-596579DCF323}">
      <dsp:nvSpPr>
        <dsp:cNvPr id="0" name=""/>
        <dsp:cNvSpPr/>
      </dsp:nvSpPr>
      <dsp:spPr>
        <a:xfrm>
          <a:off x="0" y="10802435"/>
          <a:ext cx="5648221"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111760" rIns="312928" bIns="111760" numCol="1" spcCol="1270" anchor="ctr" anchorCtr="0">
          <a:noAutofit/>
        </a:bodyPr>
        <a:lstStyle/>
        <a:p>
          <a:pPr marL="0" lvl="0" indent="0" algn="r" defTabSz="1955800">
            <a:lnSpc>
              <a:spcPct val="90000"/>
            </a:lnSpc>
            <a:spcBef>
              <a:spcPct val="0"/>
            </a:spcBef>
            <a:spcAft>
              <a:spcPct val="35000"/>
            </a:spcAft>
            <a:buNone/>
          </a:pPr>
          <a:r>
            <a:rPr lang="en-GB" sz="4400" kern="1200" dirty="0">
              <a:latin typeface="+mn-lt"/>
              <a:cs typeface="Arial" panose="020B0604020202020204" pitchFamily="34" charset="0"/>
            </a:rPr>
            <a:t>Special situations</a:t>
          </a:r>
          <a:endParaRPr lang="en-US" sz="4400" kern="1200" dirty="0">
            <a:latin typeface="+mn-lt"/>
            <a:cs typeface="Arial" panose="020B0604020202020204" pitchFamily="34" charset="0"/>
          </a:endParaRPr>
        </a:p>
      </dsp:txBody>
      <dsp:txXfrm>
        <a:off x="0" y="10802435"/>
        <a:ext cx="5648221" cy="1287000"/>
      </dsp:txXfrm>
    </dsp:sp>
    <dsp:sp modelId="{DEC05995-FF05-4A5F-B88D-DC34558682D9}">
      <dsp:nvSpPr>
        <dsp:cNvPr id="0" name=""/>
        <dsp:cNvSpPr/>
      </dsp:nvSpPr>
      <dsp:spPr>
        <a:xfrm>
          <a:off x="5648221" y="9314341"/>
          <a:ext cx="1129644" cy="4263187"/>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CD31C3-6BC2-4AEC-A458-C1C62258B220}">
      <dsp:nvSpPr>
        <dsp:cNvPr id="0" name=""/>
        <dsp:cNvSpPr/>
      </dsp:nvSpPr>
      <dsp:spPr>
        <a:xfrm>
          <a:off x="7229723" y="9314341"/>
          <a:ext cx="15363161" cy="4263187"/>
        </a:xfrm>
        <a:prstGeom prst="rect">
          <a:avLst/>
        </a:prstGeom>
        <a:solidFill>
          <a:srgbClr val="E243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285750" lvl="1" indent="-285750" algn="l" defTabSz="1955800">
            <a:lnSpc>
              <a:spcPct val="90000"/>
            </a:lnSpc>
            <a:spcBef>
              <a:spcPct val="0"/>
            </a:spcBef>
            <a:spcAft>
              <a:spcPct val="15000"/>
            </a:spcAft>
            <a:buChar char="•"/>
          </a:pPr>
          <a:r>
            <a:rPr lang="en-GB" sz="4400" kern="1200" dirty="0">
              <a:latin typeface="+mn-lt"/>
              <a:cs typeface="Arial" panose="020B0604020202020204" pitchFamily="34" charset="0"/>
            </a:rPr>
            <a:t>Off-label use relating to age and drooling severity was identified in six patients (35.3% of cohort):</a:t>
          </a:r>
          <a:endParaRPr lang="en-US" sz="4400" kern="1200" dirty="0">
            <a:latin typeface="+mn-lt"/>
            <a:cs typeface="Arial" panose="020B0604020202020204" pitchFamily="34" charset="0"/>
          </a:endParaRPr>
        </a:p>
        <a:p>
          <a:pPr marL="571500" lvl="2" indent="-285750" algn="l" defTabSz="1955800">
            <a:lnSpc>
              <a:spcPct val="90000"/>
            </a:lnSpc>
            <a:spcBef>
              <a:spcPct val="0"/>
            </a:spcBef>
            <a:spcAft>
              <a:spcPct val="15000"/>
            </a:spcAft>
            <a:buFont typeface="Arial" panose="020B0604020202020204" pitchFamily="34" charset="0"/>
            <a:buChar char="•"/>
          </a:pPr>
          <a:r>
            <a:rPr lang="en-GB" sz="4400" kern="1200" dirty="0">
              <a:latin typeface="+mn-lt"/>
              <a:cs typeface="Arial" panose="020B0604020202020204" pitchFamily="34" charset="0"/>
            </a:rPr>
            <a:t>n&lt;5 were &lt;3 years old at the time of starting Glycopyrronium Bromide</a:t>
          </a:r>
          <a:endParaRPr lang="en-US" sz="4400" kern="1200" dirty="0">
            <a:latin typeface="+mn-lt"/>
            <a:cs typeface="Arial" panose="020B0604020202020204" pitchFamily="34" charset="0"/>
          </a:endParaRPr>
        </a:p>
        <a:p>
          <a:pPr marL="571500" lvl="2" indent="-285750" algn="l" defTabSz="1955800">
            <a:lnSpc>
              <a:spcPct val="90000"/>
            </a:lnSpc>
            <a:spcBef>
              <a:spcPct val="0"/>
            </a:spcBef>
            <a:spcAft>
              <a:spcPct val="15000"/>
            </a:spcAft>
            <a:buFont typeface="Arial" panose="020B0604020202020204" pitchFamily="34" charset="0"/>
            <a:buChar char="•"/>
          </a:pPr>
          <a:r>
            <a:rPr lang="en-GB" sz="4400" kern="1200" dirty="0">
              <a:latin typeface="+mn-lt"/>
              <a:cs typeface="Arial" panose="020B0604020202020204" pitchFamily="34" charset="0"/>
            </a:rPr>
            <a:t>n&lt;5 had been prescribed Glycopyrronium Bromide for mild to moderate sialorrhoea</a:t>
          </a:r>
          <a:endParaRPr lang="en-US" sz="4400" kern="1200" dirty="0">
            <a:latin typeface="+mn-lt"/>
            <a:cs typeface="Arial" panose="020B0604020202020204" pitchFamily="34" charset="0"/>
          </a:endParaRPr>
        </a:p>
      </dsp:txBody>
      <dsp:txXfrm>
        <a:off x="7229723" y="9314341"/>
        <a:ext cx="15363161" cy="4263187"/>
      </dsp:txXfrm>
    </dsp:sp>
    <dsp:sp modelId="{F195495B-CC8E-41B9-A3DD-F090A0B65FF5}">
      <dsp:nvSpPr>
        <dsp:cNvPr id="0" name=""/>
        <dsp:cNvSpPr/>
      </dsp:nvSpPr>
      <dsp:spPr>
        <a:xfrm>
          <a:off x="0" y="13952294"/>
          <a:ext cx="5648221"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111760" rIns="312928" bIns="111760" numCol="1" spcCol="1270" anchor="ctr" anchorCtr="0">
          <a:noAutofit/>
        </a:bodyPr>
        <a:lstStyle/>
        <a:p>
          <a:pPr marL="0" lvl="0" indent="0" algn="r" defTabSz="1955800">
            <a:lnSpc>
              <a:spcPct val="90000"/>
            </a:lnSpc>
            <a:spcBef>
              <a:spcPct val="0"/>
            </a:spcBef>
            <a:spcAft>
              <a:spcPct val="35000"/>
            </a:spcAft>
            <a:buNone/>
          </a:pPr>
          <a:r>
            <a:rPr lang="en-GB" sz="4400" kern="1200">
              <a:latin typeface="+mn-lt"/>
              <a:cs typeface="Arial" panose="020B0604020202020204" pitchFamily="34" charset="0"/>
            </a:rPr>
            <a:t>Safety outcomes</a:t>
          </a:r>
          <a:endParaRPr lang="en-US" sz="4400" kern="1200" dirty="0">
            <a:latin typeface="+mn-lt"/>
            <a:cs typeface="Arial" panose="020B0604020202020204" pitchFamily="34" charset="0"/>
          </a:endParaRPr>
        </a:p>
      </dsp:txBody>
      <dsp:txXfrm>
        <a:off x="0" y="13952294"/>
        <a:ext cx="5648221" cy="1287000"/>
      </dsp:txXfrm>
    </dsp:sp>
    <dsp:sp modelId="{C731A4DE-3238-4CDF-8E4C-03B531B9CEC6}">
      <dsp:nvSpPr>
        <dsp:cNvPr id="0" name=""/>
        <dsp:cNvSpPr/>
      </dsp:nvSpPr>
      <dsp:spPr>
        <a:xfrm>
          <a:off x="5648221" y="13811529"/>
          <a:ext cx="1129644" cy="1568531"/>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386763-5D99-4406-BA7B-0ECDB368B3CF}">
      <dsp:nvSpPr>
        <dsp:cNvPr id="0" name=""/>
        <dsp:cNvSpPr/>
      </dsp:nvSpPr>
      <dsp:spPr>
        <a:xfrm>
          <a:off x="7229723" y="13811529"/>
          <a:ext cx="15363161" cy="1568531"/>
        </a:xfrm>
        <a:prstGeom prst="rect">
          <a:avLst/>
        </a:prstGeom>
        <a:solidFill>
          <a:srgbClr val="E243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285750" lvl="1" indent="-285750" algn="l" defTabSz="1955800">
            <a:lnSpc>
              <a:spcPct val="90000"/>
            </a:lnSpc>
            <a:spcBef>
              <a:spcPct val="0"/>
            </a:spcBef>
            <a:spcAft>
              <a:spcPct val="15000"/>
            </a:spcAft>
            <a:buChar char="•"/>
          </a:pPr>
          <a:r>
            <a:rPr lang="en-GB" sz="4400" kern="1200" dirty="0">
              <a:latin typeface="+mn-lt"/>
              <a:cs typeface="Arial" panose="020B0604020202020204" pitchFamily="34" charset="0"/>
            </a:rPr>
            <a:t>The most frequently reported important identified risk was constipation (n=6 patients; 35.3% of cohort).</a:t>
          </a:r>
          <a:endParaRPr lang="en-US" sz="4400" kern="1200" dirty="0">
            <a:latin typeface="+mn-lt"/>
            <a:cs typeface="Arial" panose="020B0604020202020204" pitchFamily="34" charset="0"/>
          </a:endParaRPr>
        </a:p>
      </dsp:txBody>
      <dsp:txXfrm>
        <a:off x="7229723" y="13811529"/>
        <a:ext cx="15363161" cy="15685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7011132"/>
            <a:ext cx="25704245" cy="14914762"/>
          </a:xfrm>
        </p:spPr>
        <p:txBody>
          <a:bodyPr anchor="b"/>
          <a:lstStyle>
            <a:lvl1pPr algn="ctr">
              <a:defRPr sz="19843"/>
            </a:lvl1pPr>
          </a:lstStyle>
          <a:p>
            <a:r>
              <a:rPr lang="en-US"/>
              <a:t>Click to edit Master title style</a:t>
            </a:r>
          </a:p>
        </p:txBody>
      </p:sp>
      <p:sp>
        <p:nvSpPr>
          <p:cNvPr id="3" name="Subtitle 2"/>
          <p:cNvSpPr>
            <a:spLocks noGrp="1"/>
          </p:cNvSpPr>
          <p:nvPr>
            <p:ph type="subTitle" idx="1"/>
          </p:nvPr>
        </p:nvSpPr>
        <p:spPr>
          <a:xfrm>
            <a:off x="3780036" y="22501064"/>
            <a:ext cx="22680216" cy="10343147"/>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3384052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69605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680331"/>
            <a:ext cx="26082248" cy="17820361"/>
          </a:xfrm>
        </p:spPr>
        <p:txBody>
          <a:bodyPr anchor="b"/>
          <a:lstStyle>
            <a:lvl1pPr>
              <a:defRPr sz="19843"/>
            </a:lvl1pPr>
          </a:lstStyle>
          <a:p>
            <a:r>
              <a:rPr lang="en-US"/>
              <a:t>Click to edit Master title style</a:t>
            </a:r>
          </a:p>
        </p:txBody>
      </p:sp>
      <p:sp>
        <p:nvSpPr>
          <p:cNvPr id="3" name="Text Placeholder 2"/>
          <p:cNvSpPr>
            <a:spLocks noGrp="1"/>
          </p:cNvSpPr>
          <p:nvPr>
            <p:ph type="body" idx="1"/>
          </p:nvPr>
        </p:nvSpPr>
        <p:spPr>
          <a:xfrm>
            <a:off x="2063272" y="28669280"/>
            <a:ext cx="26082248" cy="9371307"/>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582837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79020" y="11404240"/>
            <a:ext cx="12852122" cy="27181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309146" y="11404240"/>
            <a:ext cx="12852122" cy="27181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430046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80857"/>
            <a:ext cx="26082248" cy="8280473"/>
          </a:xfrm>
        </p:spPr>
        <p:txBody>
          <a:bodyPr/>
          <a:lstStyle/>
          <a:p>
            <a:r>
              <a:rPr lang="en-US"/>
              <a:t>Click to edit Master title style</a:t>
            </a:r>
          </a:p>
        </p:txBody>
      </p:sp>
      <p:sp>
        <p:nvSpPr>
          <p:cNvPr id="3" name="Text Placeholder 2"/>
          <p:cNvSpPr>
            <a:spLocks noGrp="1"/>
          </p:cNvSpPr>
          <p:nvPr>
            <p:ph type="body" idx="1"/>
          </p:nvPr>
        </p:nvSpPr>
        <p:spPr>
          <a:xfrm>
            <a:off x="2082962" y="10501820"/>
            <a:ext cx="12793057" cy="5146780"/>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4" name="Content Placeholder 3"/>
          <p:cNvSpPr>
            <a:spLocks noGrp="1"/>
          </p:cNvSpPr>
          <p:nvPr>
            <p:ph sz="half" idx="2"/>
          </p:nvPr>
        </p:nvSpPr>
        <p:spPr>
          <a:xfrm>
            <a:off x="2082962" y="15648601"/>
            <a:ext cx="12793057" cy="2301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309148" y="10501820"/>
            <a:ext cx="12856061" cy="5146780"/>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6" name="Content Placeholder 5"/>
          <p:cNvSpPr>
            <a:spLocks noGrp="1"/>
          </p:cNvSpPr>
          <p:nvPr>
            <p:ph sz="quarter" idx="4"/>
          </p:nvPr>
        </p:nvSpPr>
        <p:spPr>
          <a:xfrm>
            <a:off x="15309148" y="15648601"/>
            <a:ext cx="12856061" cy="2301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54519C-B416-4F94-9BF0-33B3FDC485CE}" type="datetimeFigureOut">
              <a:rPr lang="en-GB" smtClean="0"/>
              <a:t>29/05/2026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414673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54519C-B416-4F94-9BF0-33B3FDC485CE}" type="datetimeFigureOut">
              <a:rPr lang="en-GB" smtClean="0"/>
              <a:t>29/05/2026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3987996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54519C-B416-4F94-9BF0-33B3FDC485CE}" type="datetimeFigureOut">
              <a:rPr lang="en-GB" smtClean="0"/>
              <a:t>29/05/2026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308802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6018"/>
            <a:ext cx="9753280" cy="9996064"/>
          </a:xfrm>
        </p:spPr>
        <p:txBody>
          <a:bodyPr anchor="b"/>
          <a:lstStyle>
            <a:lvl1pPr>
              <a:defRPr sz="10583"/>
            </a:lvl1pPr>
          </a:lstStyle>
          <a:p>
            <a:r>
              <a:rPr lang="en-US"/>
              <a:t>Click to edit Master title style</a:t>
            </a:r>
          </a:p>
        </p:txBody>
      </p:sp>
      <p:sp>
        <p:nvSpPr>
          <p:cNvPr id="3" name="Content Placeholder 2"/>
          <p:cNvSpPr>
            <a:spLocks noGrp="1"/>
          </p:cNvSpPr>
          <p:nvPr>
            <p:ph idx="1"/>
          </p:nvPr>
        </p:nvSpPr>
        <p:spPr>
          <a:xfrm>
            <a:off x="12856061" y="6168216"/>
            <a:ext cx="15309146" cy="3044436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082959" y="12852082"/>
            <a:ext cx="9753280" cy="23810073"/>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2033480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6018"/>
            <a:ext cx="9753280" cy="9996064"/>
          </a:xfrm>
        </p:spPr>
        <p:txBody>
          <a:bodyPr anchor="b"/>
          <a:lstStyle>
            <a:lvl1pPr>
              <a:defRPr sz="10583"/>
            </a:lvl1pPr>
          </a:lstStyle>
          <a:p>
            <a:r>
              <a:rPr lang="en-US"/>
              <a:t>Click to edit Master title style</a:t>
            </a:r>
          </a:p>
        </p:txBody>
      </p:sp>
      <p:sp>
        <p:nvSpPr>
          <p:cNvPr id="3" name="Picture Placeholder 2"/>
          <p:cNvSpPr>
            <a:spLocks noGrp="1" noChangeAspect="1"/>
          </p:cNvSpPr>
          <p:nvPr>
            <p:ph type="pic" idx="1"/>
          </p:nvPr>
        </p:nvSpPr>
        <p:spPr>
          <a:xfrm>
            <a:off x="12856061" y="6168216"/>
            <a:ext cx="15309146" cy="3044436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p>
        </p:txBody>
      </p:sp>
      <p:sp>
        <p:nvSpPr>
          <p:cNvPr id="4" name="Text Placeholder 3"/>
          <p:cNvSpPr>
            <a:spLocks noGrp="1"/>
          </p:cNvSpPr>
          <p:nvPr>
            <p:ph type="body" sz="half" idx="2"/>
          </p:nvPr>
        </p:nvSpPr>
        <p:spPr>
          <a:xfrm>
            <a:off x="2082959" y="12852082"/>
            <a:ext cx="9753280" cy="23810073"/>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396793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517241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80848"/>
            <a:ext cx="6520562" cy="3630515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79021" y="2280848"/>
            <a:ext cx="19183683" cy="363051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281398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80857"/>
            <a:ext cx="26082248" cy="828047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79020" y="11404240"/>
            <a:ext cx="26082248" cy="271817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079020" y="39706598"/>
            <a:ext cx="6804065" cy="2280848"/>
          </a:xfrm>
          <a:prstGeom prst="rect">
            <a:avLst/>
          </a:prstGeom>
        </p:spPr>
        <p:txBody>
          <a:bodyPr vert="horz" lIns="91440" tIns="45720" rIns="91440" bIns="45720" rtlCol="0" anchor="ctr"/>
          <a:lstStyle>
            <a:lvl1pPr algn="l">
              <a:defRPr sz="3969">
                <a:solidFill>
                  <a:schemeClr val="tx1">
                    <a:tint val="75000"/>
                  </a:schemeClr>
                </a:solidFill>
              </a:defRPr>
            </a:lvl1pPr>
          </a:lstStyle>
          <a:p>
            <a:fld id="{1754519C-B416-4F94-9BF0-33B3FDC485CE}" type="datetimeFigureOut">
              <a:rPr lang="en-GB" smtClean="0"/>
              <a:t>29/05/2026</a:t>
            </a:fld>
            <a:endParaRPr lang="en-GB"/>
          </a:p>
        </p:txBody>
      </p:sp>
      <p:sp>
        <p:nvSpPr>
          <p:cNvPr id="5" name="Footer Placeholder 4"/>
          <p:cNvSpPr>
            <a:spLocks noGrp="1"/>
          </p:cNvSpPr>
          <p:nvPr>
            <p:ph type="ftr" sz="quarter" idx="3"/>
          </p:nvPr>
        </p:nvSpPr>
        <p:spPr>
          <a:xfrm>
            <a:off x="10017096" y="39706598"/>
            <a:ext cx="10206097" cy="2280848"/>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57203" y="39706598"/>
            <a:ext cx="6804065" cy="2280848"/>
          </a:xfrm>
          <a:prstGeom prst="rect">
            <a:avLst/>
          </a:prstGeom>
        </p:spPr>
        <p:txBody>
          <a:bodyPr vert="horz" lIns="91440" tIns="45720" rIns="91440" bIns="45720" rtlCol="0" anchor="ctr"/>
          <a:lstStyle>
            <a:lvl1pPr algn="r">
              <a:defRPr sz="3969">
                <a:solidFill>
                  <a:schemeClr val="tx1">
                    <a:tint val="75000"/>
                  </a:schemeClr>
                </a:solidFill>
              </a:defRPr>
            </a:lvl1pPr>
          </a:lstStyle>
          <a:p>
            <a:fld id="{EB5C5A58-ED95-4336-B1CA-F7CDA8FBEA9C}" type="slidenum">
              <a:rPr lang="en-GB" smtClean="0"/>
              <a:t>‹#›</a:t>
            </a:fld>
            <a:endParaRPr lang="en-GB"/>
          </a:p>
        </p:txBody>
      </p:sp>
    </p:spTree>
    <p:extLst>
      <p:ext uri="{BB962C8B-B14F-4D97-AF65-F5344CB8AC3E}">
        <p14:creationId xmlns:p14="http://schemas.microsoft.com/office/powerpoint/2010/main" val="2097200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emf"/><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919C9C-EB13-B513-C0E1-F2B2E4CE42BB}"/>
              </a:ext>
            </a:extLst>
          </p:cNvPr>
          <p:cNvSpPr/>
          <p:nvPr/>
        </p:nvSpPr>
        <p:spPr>
          <a:xfrm>
            <a:off x="462361" y="1043333"/>
            <a:ext cx="20467239" cy="4279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560"/>
              </a:spcAft>
            </a:pPr>
            <a:r>
              <a:rPr lang="en-GB" sz="7200" b="1" dirty="0">
                <a:solidFill>
                  <a:srgbClr val="002060"/>
                </a:solidFill>
                <a:ea typeface="Calibri" panose="020F0502020204030204" pitchFamily="34" charset="0"/>
                <a:cs typeface="Arial" panose="020B0604020202020204" pitchFamily="34" charset="0"/>
              </a:rPr>
              <a:t>Evaluation of Effectiveness of Additional Risk Minimisation Measures (aRMMs): Final Results from a UK Non-Interventional Post-Authorisation Safety Study (PASS)</a:t>
            </a:r>
          </a:p>
        </p:txBody>
      </p:sp>
      <p:sp>
        <p:nvSpPr>
          <p:cNvPr id="64" name="Rectangle 63">
            <a:extLst>
              <a:ext uri="{FF2B5EF4-FFF2-40B4-BE49-F238E27FC236}">
                <a16:creationId xmlns:a16="http://schemas.microsoft.com/office/drawing/2014/main" id="{BB89EEAC-B64E-859A-4E66-6518251AD853}"/>
              </a:ext>
            </a:extLst>
          </p:cNvPr>
          <p:cNvSpPr/>
          <p:nvPr/>
        </p:nvSpPr>
        <p:spPr>
          <a:xfrm>
            <a:off x="22345620" y="24481024"/>
            <a:ext cx="7442393" cy="1718488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lnSpc>
                <a:spcPct val="107000"/>
              </a:lnSpc>
              <a:spcAft>
                <a:spcPts val="560"/>
              </a:spcAft>
            </a:pPr>
            <a:r>
              <a:rPr lang="en-GB" sz="7200" b="1" dirty="0">
                <a:solidFill>
                  <a:srgbClr val="FBFAFA"/>
                </a:solidFill>
                <a:latin typeface="Arial" panose="020B0604020202020204" pitchFamily="34" charset="0"/>
                <a:ea typeface="Calibri" panose="020F0502020204030204" pitchFamily="34" charset="0"/>
                <a:cs typeface="Arial" panose="020B0604020202020204" pitchFamily="34" charset="0"/>
              </a:rPr>
              <a:t>CONCLUSIONS</a:t>
            </a:r>
          </a:p>
          <a:p>
            <a:pPr lvl="1" algn="ctr">
              <a:lnSpc>
                <a:spcPct val="107000"/>
              </a:lnSpc>
              <a:spcAft>
                <a:spcPts val="560"/>
              </a:spcAft>
            </a:pPr>
            <a:endParaRPr lang="en-GB" sz="4400" dirty="0">
              <a:cs typeface="Arial" panose="020B0604020202020204" pitchFamily="34" charset="0"/>
            </a:endParaRPr>
          </a:p>
          <a:p>
            <a:pPr lvl="1" algn="ctr">
              <a:lnSpc>
                <a:spcPct val="107000"/>
              </a:lnSpc>
              <a:spcAft>
                <a:spcPts val="560"/>
              </a:spcAft>
            </a:pPr>
            <a:r>
              <a:rPr lang="en-GB" sz="4400" dirty="0">
                <a:cs typeface="Arial" panose="020B0604020202020204" pitchFamily="34" charset="0"/>
              </a:rPr>
              <a:t>This PASS provides quantitative measures for evaluating aRMM effectiveness and highlights challenges faced. Low rates of receipt of educational tools were reported by HCPs illustrating the difficulties of successful dissemination. </a:t>
            </a:r>
          </a:p>
          <a:p>
            <a:pPr algn="ctr"/>
            <a:endParaRPr lang="en-GB" sz="4400" dirty="0">
              <a:cs typeface="Arial" panose="020B0604020202020204" pitchFamily="34" charset="0"/>
            </a:endParaRPr>
          </a:p>
          <a:p>
            <a:pPr algn="ctr"/>
            <a:r>
              <a:rPr lang="en-GB" sz="4400" dirty="0">
                <a:cs typeface="Arial" panose="020B0604020202020204" pitchFamily="34" charset="0"/>
              </a:rPr>
              <a:t>Revision 3 of GVP module XVI emphasises the need for patient reported outcomes; however, in this study patient responses were low. Qualitative research methods, such as HCP and patient focus groups, may help to better understand the barriers for 	effective aRMMs.  </a:t>
            </a:r>
            <a:endParaRPr lang="en-US" sz="4400" dirty="0">
              <a:cs typeface="Arial" panose="020B0604020202020204" pitchFamily="34" charset="0"/>
            </a:endParaRPr>
          </a:p>
        </p:txBody>
      </p:sp>
      <p:pic>
        <p:nvPicPr>
          <p:cNvPr id="42" name="Picture 41">
            <a:extLst>
              <a:ext uri="{FF2B5EF4-FFF2-40B4-BE49-F238E27FC236}">
                <a16:creationId xmlns:a16="http://schemas.microsoft.com/office/drawing/2014/main" id="{01CD9351-F949-294A-1E18-99B32152BD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682" y="41995684"/>
            <a:ext cx="2598071" cy="663239"/>
          </a:xfrm>
          <a:prstGeom prst="rect">
            <a:avLst/>
          </a:prstGeom>
        </p:spPr>
      </p:pic>
      <p:sp>
        <p:nvSpPr>
          <p:cNvPr id="57" name="TextBox 56">
            <a:extLst>
              <a:ext uri="{FF2B5EF4-FFF2-40B4-BE49-F238E27FC236}">
                <a16:creationId xmlns:a16="http://schemas.microsoft.com/office/drawing/2014/main" id="{6C7F3B38-90BE-49C7-A447-1074E127C399}"/>
              </a:ext>
            </a:extLst>
          </p:cNvPr>
          <p:cNvSpPr txBox="1"/>
          <p:nvPr/>
        </p:nvSpPr>
        <p:spPr>
          <a:xfrm>
            <a:off x="3361693" y="4500625"/>
            <a:ext cx="21179203" cy="1631216"/>
          </a:xfrm>
          <a:prstGeom prst="rect">
            <a:avLst/>
          </a:prstGeom>
          <a:noFill/>
        </p:spPr>
        <p:txBody>
          <a:bodyPr wrap="square">
            <a:spAutoFit/>
          </a:bodyPr>
          <a:lstStyle/>
          <a:p>
            <a:pPr algn="r"/>
            <a:r>
              <a:rPr lang="en-GB" sz="3600" dirty="0">
                <a:solidFill>
                  <a:schemeClr val="accent5"/>
                </a:solidFill>
                <a:cs typeface="Arial" panose="020B0604020202020204" pitchFamily="34" charset="0"/>
              </a:rPr>
              <a:t>S.Dhanda</a:t>
            </a:r>
            <a:r>
              <a:rPr lang="en-GB" sz="3600" baseline="30000" dirty="0">
                <a:solidFill>
                  <a:schemeClr val="accent5"/>
                </a:solidFill>
                <a:cs typeface="Arial" panose="020B0604020202020204" pitchFamily="34" charset="0"/>
              </a:rPr>
              <a:t>1,2</a:t>
            </a:r>
            <a:r>
              <a:rPr lang="en-GB" sz="3600">
                <a:solidFill>
                  <a:schemeClr val="accent5"/>
                </a:solidFill>
                <a:cs typeface="Arial" panose="020B0604020202020204" pitchFamily="34" charset="0"/>
              </a:rPr>
              <a:t>, M.Davies</a:t>
            </a:r>
            <a:r>
              <a:rPr lang="en-GB" sz="3600" baseline="30000">
                <a:solidFill>
                  <a:schemeClr val="accent5"/>
                </a:solidFill>
                <a:cs typeface="Arial" panose="020B0604020202020204" pitchFamily="34" charset="0"/>
              </a:rPr>
              <a:t>1,2</a:t>
            </a:r>
            <a:r>
              <a:rPr lang="en-GB" sz="3600">
                <a:solidFill>
                  <a:schemeClr val="accent5"/>
                </a:solidFill>
                <a:cs typeface="Arial" panose="020B0604020202020204" pitchFamily="34" charset="0"/>
              </a:rPr>
              <a:t>, T.Aurelius</a:t>
            </a:r>
            <a:r>
              <a:rPr lang="en-GB" sz="3600" baseline="30000">
                <a:solidFill>
                  <a:schemeClr val="accent5"/>
                </a:solidFill>
                <a:cs typeface="Arial" panose="020B0604020202020204" pitchFamily="34" charset="0"/>
              </a:rPr>
              <a:t>1</a:t>
            </a:r>
            <a:r>
              <a:rPr lang="en-GB" sz="3600">
                <a:solidFill>
                  <a:schemeClr val="accent5"/>
                </a:solidFill>
                <a:cs typeface="Arial" panose="020B0604020202020204" pitchFamily="34" charset="0"/>
              </a:rPr>
              <a:t>, L.</a:t>
            </a:r>
            <a:r>
              <a:rPr lang="en-US" sz="3600">
                <a:solidFill>
                  <a:schemeClr val="accent5"/>
                </a:solidFill>
                <a:cs typeface="Arial" panose="020B0604020202020204" pitchFamily="34" charset="0"/>
              </a:rPr>
              <a:t>Härmark</a:t>
            </a:r>
            <a:r>
              <a:rPr lang="en-GB" sz="3600" baseline="30000" dirty="0">
                <a:solidFill>
                  <a:schemeClr val="accent5"/>
                </a:solidFill>
                <a:cs typeface="Arial" panose="020B0604020202020204" pitchFamily="34" charset="0"/>
              </a:rPr>
              <a:t>1</a:t>
            </a:r>
            <a:endParaRPr lang="en-US" sz="3600" dirty="0">
              <a:solidFill>
                <a:schemeClr val="accent5"/>
              </a:solidFill>
              <a:cs typeface="Arial" panose="020B0604020202020204" pitchFamily="34" charset="0"/>
            </a:endParaRPr>
          </a:p>
          <a:p>
            <a:pPr algn="r"/>
            <a:r>
              <a:rPr lang="en-GB" sz="3200" baseline="30000" dirty="0">
                <a:solidFill>
                  <a:schemeClr val="accent5"/>
                </a:solidFill>
                <a:cs typeface="Arial" panose="020B0604020202020204" pitchFamily="34" charset="0"/>
              </a:rPr>
              <a:t>1</a:t>
            </a:r>
            <a:r>
              <a:rPr lang="en-GB" sz="3200" dirty="0">
                <a:solidFill>
                  <a:schemeClr val="accent5"/>
                </a:solidFill>
                <a:cs typeface="Arial" panose="020B0604020202020204" pitchFamily="34" charset="0"/>
              </a:rPr>
              <a:t>Drug Safety Research Unit, Southampton, United Kingdom</a:t>
            </a:r>
            <a:endParaRPr lang="en-US" sz="3200" dirty="0">
              <a:solidFill>
                <a:schemeClr val="accent5"/>
              </a:solidFill>
              <a:cs typeface="Arial" panose="020B0604020202020204" pitchFamily="34" charset="0"/>
            </a:endParaRPr>
          </a:p>
          <a:p>
            <a:pPr algn="r"/>
            <a:r>
              <a:rPr lang="en-GB" sz="3200" baseline="30000" dirty="0">
                <a:solidFill>
                  <a:schemeClr val="accent5"/>
                </a:solidFill>
                <a:cs typeface="Arial" panose="020B0604020202020204" pitchFamily="34" charset="0"/>
              </a:rPr>
              <a:t>2</a:t>
            </a:r>
            <a:r>
              <a:rPr lang="en-GB" sz="3200" dirty="0">
                <a:solidFill>
                  <a:schemeClr val="accent5"/>
                </a:solidFill>
                <a:cs typeface="Arial" panose="020B0604020202020204" pitchFamily="34" charset="0"/>
              </a:rPr>
              <a:t>University of Portsmouth, Portsmouth, United Kingdom</a:t>
            </a:r>
            <a:endParaRPr lang="en-US" sz="3200" dirty="0">
              <a:solidFill>
                <a:schemeClr val="accent5"/>
              </a:solidFill>
              <a:cs typeface="Arial" panose="020B0604020202020204" pitchFamily="34" charset="0"/>
            </a:endParaRPr>
          </a:p>
        </p:txBody>
      </p:sp>
      <p:sp>
        <p:nvSpPr>
          <p:cNvPr id="9" name="Rectangle 8">
            <a:extLst>
              <a:ext uri="{FF2B5EF4-FFF2-40B4-BE49-F238E27FC236}">
                <a16:creationId xmlns:a16="http://schemas.microsoft.com/office/drawing/2014/main" id="{E0A9029E-341A-2A52-BAC8-ACAC529C59EA}"/>
              </a:ext>
            </a:extLst>
          </p:cNvPr>
          <p:cNvSpPr/>
          <p:nvPr/>
        </p:nvSpPr>
        <p:spPr>
          <a:xfrm>
            <a:off x="419334" y="6469803"/>
            <a:ext cx="29401620" cy="7351725"/>
          </a:xfrm>
          <a:prstGeom prst="rect">
            <a:avLst/>
          </a:prstGeom>
          <a:solidFill>
            <a:srgbClr val="00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r>
              <a:rPr lang="en-GB" sz="7200" b="1" dirty="0">
                <a:cs typeface="Arial" panose="020B0604020202020204" pitchFamily="34" charset="0"/>
              </a:rPr>
              <a:t>INTRODUCTION</a:t>
            </a:r>
          </a:p>
          <a:p>
            <a:pPr>
              <a:buNone/>
            </a:pPr>
            <a:r>
              <a:rPr lang="en-GB" sz="4400" dirty="0">
                <a:cs typeface="Arial" panose="020B0604020202020204" pitchFamily="34" charset="0"/>
              </a:rPr>
              <a:t>	</a:t>
            </a:r>
            <a:r>
              <a:rPr lang="en-US" sz="4400" dirty="0">
                <a:effectLst/>
                <a:latin typeface="Calibri" panose="020F0502020204030204" pitchFamily="34" charset="0"/>
                <a:ea typeface="Calibri" panose="020F0502020204030204" pitchFamily="34" charset="0"/>
              </a:rPr>
              <a:t>Glycopyrronium Bromide (GB) 1mg/5ml oral solution is licensed for the treatment of severe sialorrhoea in children aged </a:t>
            </a:r>
            <a:r>
              <a:rPr lang="en-US" sz="4400" dirty="0">
                <a:effectLst/>
                <a:latin typeface="Calibri" panose="020F0502020204030204" pitchFamily="34" charset="0"/>
                <a:ea typeface="Calibri" panose="020F0502020204030204" pitchFamily="34" charset="0"/>
                <a:cs typeface="Calibri" panose="020F0502020204030204" pitchFamily="34" charset="0"/>
              </a:rPr>
              <a:t>≥</a:t>
            </a:r>
            <a:r>
              <a:rPr lang="en-US" sz="4400" dirty="0">
                <a:effectLst/>
                <a:latin typeface="Calibri" panose="020F0502020204030204" pitchFamily="34" charset="0"/>
                <a:ea typeface="Calibri" panose="020F0502020204030204" pitchFamily="34" charset="0"/>
              </a:rPr>
              <a:t> 3 	years with chronic neurological conditions. Additional risk minimisation measures (aRMMs) were proposed to minimise the 	important risks, including off-label use. These aRMMs included a healthcare professionals (HCPs) checklist and a reminder card 	for caregivers, distributed by the Marketing Authorisation Holder to potential prescribers. As the product is not intended to 	reduce serious morbidity or mortality, the threshold for an acceptable level of risk is low when considering the benefit-risk 	profile of the drug.</a:t>
            </a:r>
            <a:r>
              <a:rPr lang="en-US" sz="3200" dirty="0">
                <a:effectLst/>
                <a:latin typeface="Segoe UI" panose="020B0502040204020203" pitchFamily="34" charset="0"/>
                <a:ea typeface="Calibri" panose="020F0502020204030204" pitchFamily="34" charset="0"/>
                <a:cs typeface="Segoe UI" panose="020B0502040204020203" pitchFamily="34" charset="0"/>
              </a:rPr>
              <a:t> </a:t>
            </a:r>
            <a:endParaRPr lang="en-US" sz="2800" dirty="0">
              <a:effectLst/>
              <a:latin typeface="Segoe UI" panose="020B0502040204020203" pitchFamily="34" charset="0"/>
              <a:ea typeface="Calibri" panose="020F0502020204030204" pitchFamily="34" charset="0"/>
              <a:cs typeface="Segoe UI" panose="020B0502040204020203" pitchFamily="34" charset="0"/>
            </a:endParaRPr>
          </a:p>
          <a:p>
            <a:pPr>
              <a:buNone/>
            </a:pPr>
            <a:endParaRPr lang="en-GB" dirty="0">
              <a:effectLst/>
              <a:latin typeface="Calibri" panose="020F0502020204030204" pitchFamily="34" charset="0"/>
              <a:ea typeface="Calibri" panose="020F0502020204030204" pitchFamily="34" charset="0"/>
            </a:endParaRPr>
          </a:p>
          <a:p>
            <a:r>
              <a:rPr lang="en-GB" sz="4400" dirty="0">
                <a:cs typeface="Arial" panose="020B0604020202020204" pitchFamily="34" charset="0"/>
              </a:rPr>
              <a:t>	</a:t>
            </a:r>
            <a:r>
              <a:rPr lang="en-GB" sz="7200" b="1" dirty="0">
                <a:cs typeface="Arial" panose="020B0604020202020204" pitchFamily="34" charset="0"/>
              </a:rPr>
              <a:t>OBJECTIVE</a:t>
            </a:r>
          </a:p>
          <a:p>
            <a:r>
              <a:rPr lang="en-GB" dirty="0"/>
              <a:t>	</a:t>
            </a:r>
            <a:r>
              <a:rPr lang="en-US" sz="4400" dirty="0">
                <a:latin typeface="Calibri" panose="020F0502020204030204" pitchFamily="34" charset="0"/>
                <a:ea typeface="Calibri" panose="020F0502020204030204" pitchFamily="34" charset="0"/>
              </a:rPr>
              <a:t>Monitoring the effectiveness of aRMMs for Glycopyrronium Bromide in a UK non-interventional prospective cohort study</a:t>
            </a:r>
            <a:endParaRPr lang="en-GB" sz="4400" dirty="0">
              <a:latin typeface="Calibri" panose="020F0502020204030204" pitchFamily="34" charset="0"/>
              <a:ea typeface="Calibri" panose="020F0502020204030204" pitchFamily="34" charset="0"/>
            </a:endParaRPr>
          </a:p>
          <a:p>
            <a:endParaRPr lang="en-GB" sz="6000" dirty="0">
              <a:solidFill>
                <a:srgbClr val="FF0000"/>
              </a:solidFill>
              <a:latin typeface="Arial" panose="020B0604020202020204" pitchFamily="34" charset="0"/>
              <a:cs typeface="Arial" panose="020B0604020202020204" pitchFamily="34" charset="0"/>
            </a:endParaRPr>
          </a:p>
          <a:p>
            <a:endParaRPr lang="en-GB" sz="7200" dirty="0">
              <a:cs typeface="Arial" panose="020B0604020202020204" pitchFamily="34" charset="0"/>
            </a:endParaRPr>
          </a:p>
          <a:p>
            <a:endParaRPr lang="en-GB" sz="4400" dirty="0">
              <a:latin typeface="Arial" panose="020B0604020202020204" pitchFamily="34" charset="0"/>
              <a:cs typeface="Arial" panose="020B0604020202020204" pitchFamily="34" charset="0"/>
            </a:endParaRPr>
          </a:p>
          <a:p>
            <a:endParaRPr lang="en-US" sz="4400" dirty="0">
              <a:latin typeface="Arial" panose="020B06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7F72B55C-662E-7ABD-7815-A49325AD4DF4}"/>
              </a:ext>
            </a:extLst>
          </p:cNvPr>
          <p:cNvSpPr/>
          <p:nvPr/>
        </p:nvSpPr>
        <p:spPr>
          <a:xfrm>
            <a:off x="2918103" y="42046775"/>
            <a:ext cx="27140503" cy="5996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rgbClr val="244486"/>
                </a:solidFill>
                <a:latin typeface="Arial" panose="020B0604020202020204" pitchFamily="34" charset="0"/>
                <a:cs typeface="Arial" panose="020B0604020202020204" pitchFamily="34" charset="0"/>
              </a:rPr>
              <a:t>The DSRU is an independent charity (No 327206) which works in association with the University of Portsmouth. </a:t>
            </a:r>
            <a:r>
              <a:rPr lang="en-US" dirty="0">
                <a:solidFill>
                  <a:srgbClr val="244486"/>
                </a:solidFill>
                <a:latin typeface="Arial" panose="020B0604020202020204" pitchFamily="34" charset="0"/>
                <a:cs typeface="Arial" panose="020B0604020202020204" pitchFamily="34" charset="0"/>
              </a:rPr>
              <a:t>This study was conducted with support from the Marketing Authorisation Holder, Colonis Pharma Ltd.</a:t>
            </a:r>
            <a:endParaRPr lang="en-GB" dirty="0">
              <a:solidFill>
                <a:srgbClr val="244486"/>
              </a:solidFill>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62223594-D49A-5666-035F-5933F0C5CDBF}"/>
              </a:ext>
            </a:extLst>
          </p:cNvPr>
          <p:cNvGraphicFramePr>
            <a:graphicFrameLocks/>
          </p:cNvGraphicFramePr>
          <p:nvPr>
            <p:extLst>
              <p:ext uri="{D42A27DB-BD31-4B8C-83A1-F6EECF244321}">
                <p14:modId xmlns:p14="http://schemas.microsoft.com/office/powerpoint/2010/main" val="337271080"/>
              </p:ext>
            </p:extLst>
          </p:nvPr>
        </p:nvGraphicFramePr>
        <p:xfrm>
          <a:off x="283325" y="14351204"/>
          <a:ext cx="29670902" cy="10589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EDA2313C-9EE5-D929-4978-650B8B4D1DDC}"/>
              </a:ext>
            </a:extLst>
          </p:cNvPr>
          <p:cNvGraphicFramePr/>
          <p:nvPr>
            <p:extLst>
              <p:ext uri="{D42A27DB-BD31-4B8C-83A1-F6EECF244321}">
                <p14:modId xmlns:p14="http://schemas.microsoft.com/office/powerpoint/2010/main" val="435868208"/>
              </p:ext>
            </p:extLst>
          </p:nvPr>
        </p:nvGraphicFramePr>
        <p:xfrm>
          <a:off x="-679942" y="25578193"/>
          <a:ext cx="22592885" cy="167128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58" name="Group 57">
            <a:extLst>
              <a:ext uri="{FF2B5EF4-FFF2-40B4-BE49-F238E27FC236}">
                <a16:creationId xmlns:a16="http://schemas.microsoft.com/office/drawing/2014/main" id="{561523C1-108C-41FC-B0EE-2D35D57F7ACA}"/>
              </a:ext>
            </a:extLst>
          </p:cNvPr>
          <p:cNvGrpSpPr/>
          <p:nvPr/>
        </p:nvGrpSpPr>
        <p:grpSpPr>
          <a:xfrm>
            <a:off x="1" y="-1"/>
            <a:ext cx="30240288" cy="6241476"/>
            <a:chOff x="0" y="-1"/>
            <a:chExt cx="12192000" cy="2763394"/>
          </a:xfrm>
        </p:grpSpPr>
        <p:sp>
          <p:nvSpPr>
            <p:cNvPr id="61" name="Rectangle 60">
              <a:extLst>
                <a:ext uri="{FF2B5EF4-FFF2-40B4-BE49-F238E27FC236}">
                  <a16:creationId xmlns:a16="http://schemas.microsoft.com/office/drawing/2014/main" id="{C6A1FD23-4C11-61D9-3745-9DE81228F565}"/>
                </a:ext>
              </a:extLst>
            </p:cNvPr>
            <p:cNvSpPr/>
            <p:nvPr/>
          </p:nvSpPr>
          <p:spPr>
            <a:xfrm flipV="1">
              <a:off x="0" y="-1"/>
              <a:ext cx="12192000" cy="257783"/>
            </a:xfrm>
            <a:prstGeom prst="rect">
              <a:avLst/>
            </a:prstGeom>
            <a:solidFill>
              <a:srgbClr val="244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a:extLst>
                <a:ext uri="{FF2B5EF4-FFF2-40B4-BE49-F238E27FC236}">
                  <a16:creationId xmlns:a16="http://schemas.microsoft.com/office/drawing/2014/main" id="{0C921492-55E0-A8DE-4A48-AFA1D29021B1}"/>
                </a:ext>
              </a:extLst>
            </p:cNvPr>
            <p:cNvPicPr>
              <a:picLocks noChangeAspect="1"/>
            </p:cNvPicPr>
            <p:nvPr/>
          </p:nvPicPr>
          <p:blipFill rotWithShape="1">
            <a:blip r:embed="rId13"/>
            <a:srcRect t="73335" r="32367"/>
            <a:stretch/>
          </p:blipFill>
          <p:spPr>
            <a:xfrm>
              <a:off x="5468447" y="-1"/>
              <a:ext cx="6723552" cy="2763394"/>
            </a:xfrm>
            <a:prstGeom prst="rect">
              <a:avLst/>
            </a:prstGeom>
          </p:spPr>
        </p:pic>
        <p:pic>
          <p:nvPicPr>
            <p:cNvPr id="69" name="Picture 68">
              <a:extLst>
                <a:ext uri="{FF2B5EF4-FFF2-40B4-BE49-F238E27FC236}">
                  <a16:creationId xmlns:a16="http://schemas.microsoft.com/office/drawing/2014/main" id="{5C8B49EF-3776-6165-D3CC-81041E4A2172}"/>
                </a:ext>
              </a:extLst>
            </p:cNvPr>
            <p:cNvPicPr>
              <a:picLocks noChangeAspect="1"/>
            </p:cNvPicPr>
            <p:nvPr/>
          </p:nvPicPr>
          <p:blipFill>
            <a:blip r:embed="rId14"/>
            <a:stretch>
              <a:fillRect/>
            </a:stretch>
          </p:blipFill>
          <p:spPr>
            <a:xfrm>
              <a:off x="9383743" y="284583"/>
              <a:ext cx="2489309" cy="1108913"/>
            </a:xfrm>
            <a:prstGeom prst="rect">
              <a:avLst/>
            </a:prstGeom>
          </p:spPr>
        </p:pic>
      </p:grpSp>
      <p:sp>
        <p:nvSpPr>
          <p:cNvPr id="2" name="TextBox 1">
            <a:extLst>
              <a:ext uri="{FF2B5EF4-FFF2-40B4-BE49-F238E27FC236}">
                <a16:creationId xmlns:a16="http://schemas.microsoft.com/office/drawing/2014/main" id="{0E182E56-DCA2-A957-CB17-150079E75190}"/>
              </a:ext>
            </a:extLst>
          </p:cNvPr>
          <p:cNvSpPr txBox="1"/>
          <p:nvPr/>
        </p:nvSpPr>
        <p:spPr>
          <a:xfrm>
            <a:off x="462361" y="13911134"/>
            <a:ext cx="29358593" cy="1200329"/>
          </a:xfrm>
          <a:prstGeom prst="rect">
            <a:avLst/>
          </a:prstGeom>
          <a:noFill/>
        </p:spPr>
        <p:txBody>
          <a:bodyPr wrap="square" rtlCol="0">
            <a:spAutoFit/>
          </a:bodyPr>
          <a:lstStyle/>
          <a:p>
            <a:pPr algn="ctr"/>
            <a:r>
              <a:rPr lang="en-GB" sz="7200" b="1" dirty="0">
                <a:solidFill>
                  <a:srgbClr val="F0AF4E"/>
                </a:solidFill>
              </a:rPr>
              <a:t>METHODS</a:t>
            </a:r>
            <a:r>
              <a:rPr lang="en-GB" sz="7200" b="1" dirty="0"/>
              <a:t> </a:t>
            </a:r>
          </a:p>
        </p:txBody>
      </p:sp>
      <p:sp>
        <p:nvSpPr>
          <p:cNvPr id="3" name="TextBox 2">
            <a:extLst>
              <a:ext uri="{FF2B5EF4-FFF2-40B4-BE49-F238E27FC236}">
                <a16:creationId xmlns:a16="http://schemas.microsoft.com/office/drawing/2014/main" id="{800C0982-4DD4-11C9-0937-FD56E16B335B}"/>
              </a:ext>
            </a:extLst>
          </p:cNvPr>
          <p:cNvSpPr txBox="1"/>
          <p:nvPr/>
        </p:nvSpPr>
        <p:spPr>
          <a:xfrm>
            <a:off x="876928" y="24978027"/>
            <a:ext cx="21959403" cy="1200329"/>
          </a:xfrm>
          <a:prstGeom prst="rect">
            <a:avLst/>
          </a:prstGeom>
          <a:noFill/>
        </p:spPr>
        <p:txBody>
          <a:bodyPr wrap="square" rtlCol="0">
            <a:spAutoFit/>
          </a:bodyPr>
          <a:lstStyle/>
          <a:p>
            <a:pPr algn="ctr"/>
            <a:r>
              <a:rPr lang="en-GB" sz="7200" b="1" dirty="0">
                <a:solidFill>
                  <a:srgbClr val="E2436D"/>
                </a:solidFill>
              </a:rPr>
              <a:t>RESULTS</a:t>
            </a:r>
            <a:r>
              <a:rPr lang="en-GB" sz="7200" b="1" dirty="0"/>
              <a:t> </a:t>
            </a:r>
          </a:p>
        </p:txBody>
      </p:sp>
    </p:spTree>
    <p:extLst>
      <p:ext uri="{BB962C8B-B14F-4D97-AF65-F5344CB8AC3E}">
        <p14:creationId xmlns:p14="http://schemas.microsoft.com/office/powerpoint/2010/main" val="2279022692"/>
      </p:ext>
    </p:extLst>
  </p:cSld>
  <p:clrMapOvr>
    <a:masterClrMapping/>
  </p:clrMapOvr>
</p:sld>
</file>

<file path=ppt/theme/theme1.xml><?xml version="1.0" encoding="utf-8"?>
<a:theme xmlns:a="http://schemas.openxmlformats.org/drawingml/2006/main" name="Office Theme">
  <a:themeElements>
    <a:clrScheme name="DSRU colour scheme">
      <a:dk1>
        <a:sysClr val="windowText" lastClr="000000"/>
      </a:dk1>
      <a:lt1>
        <a:sysClr val="window" lastClr="FFFFFF"/>
      </a:lt1>
      <a:dk2>
        <a:srgbClr val="0E2841"/>
      </a:dk2>
      <a:lt2>
        <a:srgbClr val="E8E8E8"/>
      </a:lt2>
      <a:accent1>
        <a:srgbClr val="01AAAA"/>
      </a:accent1>
      <a:accent2>
        <a:srgbClr val="E5B15E"/>
      </a:accent2>
      <a:accent3>
        <a:srgbClr val="2B4382"/>
      </a:accent3>
      <a:accent4>
        <a:srgbClr val="EA4E6F"/>
      </a:accent4>
      <a:accent5>
        <a:srgbClr val="18294C"/>
      </a:accent5>
      <a:accent6>
        <a:srgbClr val="FFFFFF"/>
      </a:accent6>
      <a:hlink>
        <a:srgbClr val="2B4382"/>
      </a:hlink>
      <a:folHlink>
        <a:srgbClr val="01AAAA"/>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289</TotalTime>
  <Words>642</Words>
  <Application>Microsoft Office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Segoe UI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Lane</dc:creator>
  <cp:lastModifiedBy>Sandeep Dhanda</cp:lastModifiedBy>
  <cp:revision>13</cp:revision>
  <dcterms:created xsi:type="dcterms:W3CDTF">2023-07-11T12:38:53Z</dcterms:created>
  <dcterms:modified xsi:type="dcterms:W3CDTF">2026-05-29T09:04:16Z</dcterms:modified>
</cp:coreProperties>
</file>